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theme/theme12.xml" ContentType="application/vnd.openxmlformats-officedocument.theme+xml"/>
  <Override PartName="/ppt/slideLayouts/slideLayout54.xml" ContentType="application/vnd.openxmlformats-officedocument.presentationml.slideLayout+xml"/>
  <Override PartName="/ppt/theme/theme13.xml" ContentType="application/vnd.openxmlformats-officedocument.theme+xml"/>
  <Override PartName="/ppt/slideLayouts/slideLayout55.xml" ContentType="application/vnd.openxmlformats-officedocument.presentationml.slideLayout+xml"/>
  <Override PartName="/ppt/theme/theme14.xml" ContentType="application/vnd.openxmlformats-officedocument.theme+xml"/>
  <Override PartName="/ppt/slideLayouts/slideLayout56.xml" ContentType="application/vnd.openxmlformats-officedocument.presentationml.slideLayout+xml"/>
  <Override PartName="/ppt/theme/theme15.xml" ContentType="application/vnd.openxmlformats-officedocument.theme+xml"/>
  <Override PartName="/ppt/slideLayouts/slideLayout57.xml" ContentType="application/vnd.openxmlformats-officedocument.presentationml.slideLayout+xml"/>
  <Override PartName="/ppt/theme/theme16.xml" ContentType="application/vnd.openxmlformats-officedocument.theme+xml"/>
  <Override PartName="/ppt/slideLayouts/slideLayout58.xml" ContentType="application/vnd.openxmlformats-officedocument.presentationml.slideLayout+xml"/>
  <Override PartName="/ppt/theme/theme17.xml" ContentType="application/vnd.openxmlformats-officedocument.theme+xml"/>
  <Override PartName="/ppt/slideLayouts/slideLayout59.xml" ContentType="application/vnd.openxmlformats-officedocument.presentationml.slideLayout+xml"/>
  <Override PartName="/ppt/theme/theme18.xml" ContentType="application/vnd.openxmlformats-officedocument.theme+xml"/>
  <Override PartName="/ppt/slideLayouts/slideLayout60.xml" ContentType="application/vnd.openxmlformats-officedocument.presentationml.slideLayout+xml"/>
  <Override PartName="/ppt/theme/theme19.xml" ContentType="application/vnd.openxmlformats-officedocument.theme+xml"/>
  <Override PartName="/ppt/slideLayouts/slideLayout61.xml" ContentType="application/vnd.openxmlformats-officedocument.presentationml.slideLayout+xml"/>
  <Override PartName="/ppt/theme/theme20.xml" ContentType="application/vnd.openxmlformats-officedocument.theme+xml"/>
  <Override PartName="/ppt/slideLayouts/slideLayout62.xml" ContentType="application/vnd.openxmlformats-officedocument.presentationml.slideLayout+xml"/>
  <Override PartName="/ppt/theme/theme21.xml" ContentType="application/vnd.openxmlformats-officedocument.theme+xml"/>
  <Override PartName="/ppt/slideLayouts/slideLayout63.xml" ContentType="application/vnd.openxmlformats-officedocument.presentationml.slideLayout+xml"/>
  <Override PartName="/ppt/theme/theme22.xml" ContentType="application/vnd.openxmlformats-officedocument.theme+xml"/>
  <Override PartName="/ppt/slideLayouts/slideLayout64.xml" ContentType="application/vnd.openxmlformats-officedocument.presentationml.slideLayout+xml"/>
  <Override PartName="/ppt/theme/theme23.xml" ContentType="application/vnd.openxmlformats-officedocument.theme+xml"/>
  <Override PartName="/ppt/slideLayouts/slideLayout65.xml" ContentType="application/vnd.openxmlformats-officedocument.presentationml.slideLayout+xml"/>
  <Override PartName="/ppt/theme/theme24.xml" ContentType="application/vnd.openxmlformats-officedocument.theme+xml"/>
  <Override PartName="/ppt/slideLayouts/slideLayout66.xml" ContentType="application/vnd.openxmlformats-officedocument.presentationml.slideLayout+xml"/>
  <Override PartName="/ppt/theme/theme25.xml" ContentType="application/vnd.openxmlformats-officedocument.theme+xml"/>
  <Override PartName="/ppt/slideLayouts/slideLayout67.xml" ContentType="application/vnd.openxmlformats-officedocument.presentationml.slideLayout+xml"/>
  <Override PartName="/ppt/theme/theme26.xml" ContentType="application/vnd.openxmlformats-officedocument.theme+xml"/>
  <Override PartName="/ppt/slideLayouts/slideLayout68.xml" ContentType="application/vnd.openxmlformats-officedocument.presentationml.slideLayout+xml"/>
  <Override PartName="/ppt/theme/theme27.xml" ContentType="application/vnd.openxmlformats-officedocument.theme+xml"/>
  <Override PartName="/ppt/slideLayouts/slideLayout69.xml" ContentType="application/vnd.openxmlformats-officedocument.presentationml.slideLayout+xml"/>
  <Override PartName="/ppt/theme/theme2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75" r:id="rId3"/>
    <p:sldMasterId id="2147483677" r:id="rId4"/>
    <p:sldMasterId id="2147483679" r:id="rId5"/>
    <p:sldMasterId id="2147483681" r:id="rId6"/>
    <p:sldMasterId id="2147483683" r:id="rId7"/>
    <p:sldMasterId id="2147483685" r:id="rId8"/>
    <p:sldMasterId id="2147483687" r:id="rId9"/>
    <p:sldMasterId id="2147483697" r:id="rId10"/>
    <p:sldMasterId id="2147483698" r:id="rId11"/>
    <p:sldMasterId id="2147483751" r:id="rId12"/>
    <p:sldMasterId id="2147483753" r:id="rId13"/>
    <p:sldMasterId id="2147483755" r:id="rId14"/>
    <p:sldMasterId id="2147483757" r:id="rId15"/>
    <p:sldMasterId id="2147483759" r:id="rId16"/>
    <p:sldMasterId id="2147483761" r:id="rId17"/>
    <p:sldMasterId id="2147483763" r:id="rId18"/>
    <p:sldMasterId id="2147483765" r:id="rId19"/>
    <p:sldMasterId id="2147483767" r:id="rId20"/>
    <p:sldMasterId id="2147483769" r:id="rId21"/>
    <p:sldMasterId id="2147483771" r:id="rId22"/>
    <p:sldMasterId id="2147483773" r:id="rId23"/>
    <p:sldMasterId id="2147483775" r:id="rId24"/>
    <p:sldMasterId id="2147483777" r:id="rId25"/>
    <p:sldMasterId id="2147483779" r:id="rId26"/>
    <p:sldMasterId id="2147483781" r:id="rId27"/>
    <p:sldMasterId id="2147483783" r:id="rId28"/>
    <p:sldMasterId id="2147483785" r:id="rId29"/>
  </p:sldMasterIdLst>
  <p:notesMasterIdLst>
    <p:notesMasterId r:id="rId63"/>
  </p:notesMasterIdLst>
  <p:handoutMasterIdLst>
    <p:handoutMasterId r:id="rId64"/>
  </p:handoutMasterIdLst>
  <p:sldIdLst>
    <p:sldId id="256" r:id="rId30"/>
    <p:sldId id="257" r:id="rId31"/>
    <p:sldId id="258" r:id="rId32"/>
    <p:sldId id="259"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 id="272" r:id="rId46"/>
    <p:sldId id="273" r:id="rId47"/>
    <p:sldId id="274" r:id="rId48"/>
    <p:sldId id="275" r:id="rId49"/>
    <p:sldId id="276" r:id="rId50"/>
    <p:sldId id="277" r:id="rId51"/>
    <p:sldId id="278" r:id="rId52"/>
    <p:sldId id="279" r:id="rId53"/>
    <p:sldId id="280" r:id="rId54"/>
    <p:sldId id="281" r:id="rId55"/>
    <p:sldId id="283" r:id="rId56"/>
    <p:sldId id="282" r:id="rId57"/>
    <p:sldId id="284" r:id="rId58"/>
    <p:sldId id="285" r:id="rId59"/>
    <p:sldId id="286" r:id="rId60"/>
    <p:sldId id="288" r:id="rId61"/>
    <p:sldId id="289" r:id="rId62"/>
  </p:sldIdLst>
  <p:sldSz cx="9144000" cy="6858000" type="screen4x3"/>
  <p:notesSz cx="7099300" cy="10234613"/>
  <p:defaultTextStyle>
    <a:defPPr>
      <a:defRPr lang="en-GB"/>
    </a:defPPr>
    <a:lvl1pPr algn="l" rtl="0" fontAlgn="base">
      <a:spcBef>
        <a:spcPct val="0"/>
      </a:spcBef>
      <a:spcAft>
        <a:spcPct val="0"/>
      </a:spcAft>
      <a:defRPr b="1" kern="1200">
        <a:solidFill>
          <a:schemeClr val="tx1"/>
        </a:solidFill>
        <a:latin typeface="Gill Sans MT" pitchFamily="34" charset="0"/>
        <a:ea typeface="+mn-ea"/>
        <a:cs typeface="Arial" charset="0"/>
      </a:defRPr>
    </a:lvl1pPr>
    <a:lvl2pPr marL="456514" algn="l" rtl="0" fontAlgn="base">
      <a:spcBef>
        <a:spcPct val="0"/>
      </a:spcBef>
      <a:spcAft>
        <a:spcPct val="0"/>
      </a:spcAft>
      <a:defRPr b="1" kern="1200">
        <a:solidFill>
          <a:schemeClr val="tx1"/>
        </a:solidFill>
        <a:latin typeface="Gill Sans MT" pitchFamily="34" charset="0"/>
        <a:ea typeface="+mn-ea"/>
        <a:cs typeface="Arial" charset="0"/>
      </a:defRPr>
    </a:lvl2pPr>
    <a:lvl3pPr marL="913040" algn="l" rtl="0" fontAlgn="base">
      <a:spcBef>
        <a:spcPct val="0"/>
      </a:spcBef>
      <a:spcAft>
        <a:spcPct val="0"/>
      </a:spcAft>
      <a:defRPr b="1" kern="1200">
        <a:solidFill>
          <a:schemeClr val="tx1"/>
        </a:solidFill>
        <a:latin typeface="Gill Sans MT" pitchFamily="34" charset="0"/>
        <a:ea typeface="+mn-ea"/>
        <a:cs typeface="Arial" charset="0"/>
      </a:defRPr>
    </a:lvl3pPr>
    <a:lvl4pPr marL="1369570" algn="l" rtl="0" fontAlgn="base">
      <a:spcBef>
        <a:spcPct val="0"/>
      </a:spcBef>
      <a:spcAft>
        <a:spcPct val="0"/>
      </a:spcAft>
      <a:defRPr b="1" kern="1200">
        <a:solidFill>
          <a:schemeClr val="tx1"/>
        </a:solidFill>
        <a:latin typeface="Gill Sans MT" pitchFamily="34" charset="0"/>
        <a:ea typeface="+mn-ea"/>
        <a:cs typeface="Arial" charset="0"/>
      </a:defRPr>
    </a:lvl4pPr>
    <a:lvl5pPr marL="1826089" algn="l" rtl="0" fontAlgn="base">
      <a:spcBef>
        <a:spcPct val="0"/>
      </a:spcBef>
      <a:spcAft>
        <a:spcPct val="0"/>
      </a:spcAft>
      <a:defRPr b="1" kern="1200">
        <a:solidFill>
          <a:schemeClr val="tx1"/>
        </a:solidFill>
        <a:latin typeface="Gill Sans MT" pitchFamily="34" charset="0"/>
        <a:ea typeface="+mn-ea"/>
        <a:cs typeface="Arial" charset="0"/>
      </a:defRPr>
    </a:lvl5pPr>
    <a:lvl6pPr marL="2282607" algn="l" defTabSz="913040" rtl="0" eaLnBrk="1" latinLnBrk="0" hangingPunct="1">
      <a:defRPr b="1" kern="1200">
        <a:solidFill>
          <a:schemeClr val="tx1"/>
        </a:solidFill>
        <a:latin typeface="Gill Sans MT" pitchFamily="34" charset="0"/>
        <a:ea typeface="+mn-ea"/>
        <a:cs typeface="Arial" charset="0"/>
      </a:defRPr>
    </a:lvl6pPr>
    <a:lvl7pPr marL="2739135" algn="l" defTabSz="913040" rtl="0" eaLnBrk="1" latinLnBrk="0" hangingPunct="1">
      <a:defRPr b="1" kern="1200">
        <a:solidFill>
          <a:schemeClr val="tx1"/>
        </a:solidFill>
        <a:latin typeface="Gill Sans MT" pitchFamily="34" charset="0"/>
        <a:ea typeface="+mn-ea"/>
        <a:cs typeface="Arial" charset="0"/>
      </a:defRPr>
    </a:lvl7pPr>
    <a:lvl8pPr marL="3195653" algn="l" defTabSz="913040" rtl="0" eaLnBrk="1" latinLnBrk="0" hangingPunct="1">
      <a:defRPr b="1" kern="1200">
        <a:solidFill>
          <a:schemeClr val="tx1"/>
        </a:solidFill>
        <a:latin typeface="Gill Sans MT" pitchFamily="34" charset="0"/>
        <a:ea typeface="+mn-ea"/>
        <a:cs typeface="Arial" charset="0"/>
      </a:defRPr>
    </a:lvl8pPr>
    <a:lvl9pPr marL="3652177" algn="l" defTabSz="913040" rtl="0" eaLnBrk="1" latinLnBrk="0" hangingPunct="1">
      <a:defRPr b="1" kern="1200">
        <a:solidFill>
          <a:schemeClr val="tx1"/>
        </a:solidFill>
        <a:latin typeface="Gill Sans MT"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4595" autoAdjust="0"/>
  </p:normalViewPr>
  <p:slideViewPr>
    <p:cSldViewPr>
      <p:cViewPr varScale="1">
        <p:scale>
          <a:sx n="87" d="100"/>
          <a:sy n="87" d="100"/>
        </p:scale>
        <p:origin x="-14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902" y="-10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61" Type="http://schemas.openxmlformats.org/officeDocument/2006/relationships/slide" Target="slides/slide3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9AC468-F4FB-470A-A5B2-E671953C0DF7}"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GB"/>
        </a:p>
      </dgm:t>
    </dgm:pt>
    <dgm:pt modelId="{2C65FBF2-6BE3-4398-BF77-4C82D432D70A}">
      <dgm:prSet phldrT="[Text]" custT="1"/>
      <dgm:spPr/>
      <dgm:t>
        <a:bodyPr/>
        <a:lstStyle/>
        <a:p>
          <a:r>
            <a:rPr lang="en-GB" sz="1600" b="1" dirty="0" smtClean="0">
              <a:solidFill>
                <a:srgbClr val="002060"/>
              </a:solidFill>
              <a:effectLst>
                <a:outerShdw blurRad="38100" dist="38100" dir="2700000" algn="tl">
                  <a:srgbClr val="C0C0C0"/>
                </a:outerShdw>
              </a:effectLst>
              <a:latin typeface="Lucida Sans" pitchFamily="34" charset="0"/>
            </a:rPr>
            <a:t>You find out what the issues are</a:t>
          </a:r>
          <a:endParaRPr lang="en-GB" sz="1600" dirty="0">
            <a:solidFill>
              <a:srgbClr val="002060"/>
            </a:solidFill>
          </a:endParaRPr>
        </a:p>
      </dgm:t>
    </dgm:pt>
    <dgm:pt modelId="{A4BD3F2C-F50E-48D2-8A1C-43C333EE10A8}" type="parTrans" cxnId="{52DD5B23-091A-4BFA-A851-F22881580CBE}">
      <dgm:prSet/>
      <dgm:spPr/>
      <dgm:t>
        <a:bodyPr/>
        <a:lstStyle/>
        <a:p>
          <a:endParaRPr lang="en-GB"/>
        </a:p>
      </dgm:t>
    </dgm:pt>
    <dgm:pt modelId="{9A5BB01A-728A-48DA-A3E4-404F76F49AA0}" type="sibTrans" cxnId="{52DD5B23-091A-4BFA-A851-F22881580CBE}">
      <dgm:prSet/>
      <dgm:spPr/>
      <dgm:t>
        <a:bodyPr/>
        <a:lstStyle/>
        <a:p>
          <a:endParaRPr lang="en-GB"/>
        </a:p>
      </dgm:t>
    </dgm:pt>
    <dgm:pt modelId="{50F5DBF1-7DA8-4BC5-857C-9D9B8B09D7DD}">
      <dgm:prSet phldrT="[Text]" custT="1"/>
      <dgm:spPr/>
      <dgm:t>
        <a:bodyPr/>
        <a:lstStyle/>
        <a:p>
          <a:r>
            <a:rPr lang="en-GB" sz="1600" b="1" dirty="0" smtClean="0">
              <a:solidFill>
                <a:srgbClr val="002060"/>
              </a:solidFill>
              <a:effectLst>
                <a:outerShdw blurRad="38100" dist="38100" dir="2700000" algn="tl">
                  <a:srgbClr val="C0C0C0"/>
                </a:outerShdw>
              </a:effectLst>
              <a:latin typeface="Lucida Sans" pitchFamily="34" charset="0"/>
            </a:rPr>
            <a:t>You tell the Uni what the issues are</a:t>
          </a:r>
          <a:endParaRPr lang="en-GB" sz="1600" dirty="0">
            <a:solidFill>
              <a:srgbClr val="002060"/>
            </a:solidFill>
          </a:endParaRPr>
        </a:p>
      </dgm:t>
    </dgm:pt>
    <dgm:pt modelId="{88E71FC2-0199-43B7-9233-F14D2282B25D}" type="parTrans" cxnId="{2E771120-BA7D-40FD-A157-01077A50708D}">
      <dgm:prSet/>
      <dgm:spPr/>
      <dgm:t>
        <a:bodyPr/>
        <a:lstStyle/>
        <a:p>
          <a:endParaRPr lang="en-GB"/>
        </a:p>
      </dgm:t>
    </dgm:pt>
    <dgm:pt modelId="{E9113297-1250-4301-BEA5-97005D7D0CAD}" type="sibTrans" cxnId="{2E771120-BA7D-40FD-A157-01077A50708D}">
      <dgm:prSet/>
      <dgm:spPr/>
      <dgm:t>
        <a:bodyPr/>
        <a:lstStyle/>
        <a:p>
          <a:endParaRPr lang="en-GB"/>
        </a:p>
      </dgm:t>
    </dgm:pt>
    <dgm:pt modelId="{2AF245A9-D8A6-40C6-A65D-6E10BC90060D}">
      <dgm:prSet custT="1"/>
      <dgm:spPr/>
      <dgm:t>
        <a:bodyPr/>
        <a:lstStyle/>
        <a:p>
          <a:r>
            <a:rPr lang="en-GB" sz="1600" b="1" dirty="0" smtClean="0">
              <a:solidFill>
                <a:srgbClr val="002060"/>
              </a:solidFill>
              <a:effectLst>
                <a:outerShdw blurRad="38100" dist="38100" dir="2700000" algn="tl">
                  <a:srgbClr val="C0C0C0"/>
                </a:outerShdw>
              </a:effectLst>
              <a:latin typeface="Lucida Sans" pitchFamily="34" charset="0"/>
            </a:rPr>
            <a:t>You wait for the Uni to take action on the issues</a:t>
          </a:r>
        </a:p>
      </dgm:t>
    </dgm:pt>
    <dgm:pt modelId="{7775EFA6-9FC6-43F9-8E97-CEC34C4C56FA}" type="parTrans" cxnId="{C70D72BD-CE3D-471C-9DB7-2AE81D7C9FDD}">
      <dgm:prSet/>
      <dgm:spPr/>
      <dgm:t>
        <a:bodyPr/>
        <a:lstStyle/>
        <a:p>
          <a:endParaRPr lang="en-GB"/>
        </a:p>
      </dgm:t>
    </dgm:pt>
    <dgm:pt modelId="{37D3EBA9-76EE-49E3-8EB5-09C9404CF402}" type="sibTrans" cxnId="{C70D72BD-CE3D-471C-9DB7-2AE81D7C9FDD}">
      <dgm:prSet/>
      <dgm:spPr/>
      <dgm:t>
        <a:bodyPr/>
        <a:lstStyle/>
        <a:p>
          <a:endParaRPr lang="en-GB"/>
        </a:p>
      </dgm:t>
    </dgm:pt>
    <dgm:pt modelId="{90790204-C3B5-4D28-B401-4ED562A1F185}">
      <dgm:prSet custT="1"/>
      <dgm:spPr/>
      <dgm:t>
        <a:bodyPr/>
        <a:lstStyle/>
        <a:p>
          <a:r>
            <a:rPr lang="en-GB" sz="1600" b="1" dirty="0" smtClean="0">
              <a:solidFill>
                <a:srgbClr val="002060"/>
              </a:solidFill>
              <a:effectLst>
                <a:outerShdw blurRad="38100" dist="38100" dir="2700000" algn="tl">
                  <a:srgbClr val="C0C0C0"/>
                </a:outerShdw>
              </a:effectLst>
              <a:latin typeface="Lucida Sans" pitchFamily="34" charset="0"/>
            </a:rPr>
            <a:t>Uni tell you what they have done to resolve your issues</a:t>
          </a:r>
        </a:p>
      </dgm:t>
    </dgm:pt>
    <dgm:pt modelId="{9A53F4CD-08DE-46B2-863B-468528FD81D1}" type="parTrans" cxnId="{93C5B981-BE28-4846-B1B7-80CE36A2EDFC}">
      <dgm:prSet/>
      <dgm:spPr/>
      <dgm:t>
        <a:bodyPr/>
        <a:lstStyle/>
        <a:p>
          <a:endParaRPr lang="en-GB"/>
        </a:p>
      </dgm:t>
    </dgm:pt>
    <dgm:pt modelId="{17C25EB6-A991-4A4D-8A3A-A3328B7149A4}" type="sibTrans" cxnId="{93C5B981-BE28-4846-B1B7-80CE36A2EDFC}">
      <dgm:prSet/>
      <dgm:spPr/>
      <dgm:t>
        <a:bodyPr/>
        <a:lstStyle/>
        <a:p>
          <a:endParaRPr lang="en-GB"/>
        </a:p>
      </dgm:t>
    </dgm:pt>
    <dgm:pt modelId="{23B63002-2995-439A-9E85-FD7C8D1D8F4F}">
      <dgm:prSet custT="1"/>
      <dgm:spPr/>
      <dgm:t>
        <a:bodyPr/>
        <a:lstStyle/>
        <a:p>
          <a:r>
            <a:rPr lang="en-GB" sz="1600" b="1" dirty="0" smtClean="0">
              <a:solidFill>
                <a:srgbClr val="002060"/>
              </a:solidFill>
              <a:effectLst>
                <a:outerShdw blurRad="38100" dist="38100" dir="2700000" algn="tl">
                  <a:srgbClr val="C0C0C0"/>
                </a:outerShdw>
              </a:effectLst>
              <a:latin typeface="Lucida Sans" pitchFamily="34" charset="0"/>
            </a:rPr>
            <a:t>You give students the feedback</a:t>
          </a:r>
          <a:endParaRPr lang="en-GB" sz="1600" dirty="0">
            <a:solidFill>
              <a:srgbClr val="002060"/>
            </a:solidFill>
          </a:endParaRPr>
        </a:p>
      </dgm:t>
    </dgm:pt>
    <dgm:pt modelId="{A91F0113-6135-4EF8-9587-611CD7176A32}" type="parTrans" cxnId="{4C43CD3A-A76B-454D-B92D-A38B25C92BF3}">
      <dgm:prSet/>
      <dgm:spPr/>
      <dgm:t>
        <a:bodyPr/>
        <a:lstStyle/>
        <a:p>
          <a:endParaRPr lang="en-GB"/>
        </a:p>
      </dgm:t>
    </dgm:pt>
    <dgm:pt modelId="{8C7AAFA4-48AE-46D2-A473-1D1D16D15A99}" type="sibTrans" cxnId="{4C43CD3A-A76B-454D-B92D-A38B25C92BF3}">
      <dgm:prSet/>
      <dgm:spPr/>
      <dgm:t>
        <a:bodyPr/>
        <a:lstStyle/>
        <a:p>
          <a:endParaRPr lang="en-GB"/>
        </a:p>
      </dgm:t>
    </dgm:pt>
    <dgm:pt modelId="{C38992FC-15AB-4EC5-8CF7-B1666F87705D}" type="pres">
      <dgm:prSet presAssocID="{AD9AC468-F4FB-470A-A5B2-E671953C0DF7}" presName="Name0" presStyleCnt="0">
        <dgm:presLayoutVars>
          <dgm:dir/>
          <dgm:resizeHandles val="exact"/>
        </dgm:presLayoutVars>
      </dgm:prSet>
      <dgm:spPr/>
      <dgm:t>
        <a:bodyPr/>
        <a:lstStyle/>
        <a:p>
          <a:endParaRPr lang="en-GB"/>
        </a:p>
      </dgm:t>
    </dgm:pt>
    <dgm:pt modelId="{75E912EA-CD6B-4CEC-AFD5-A7463A0E2E9F}" type="pres">
      <dgm:prSet presAssocID="{2C65FBF2-6BE3-4398-BF77-4C82D432D70A}" presName="node" presStyleLbl="node1" presStyleIdx="0" presStyleCnt="5">
        <dgm:presLayoutVars>
          <dgm:bulletEnabled val="1"/>
        </dgm:presLayoutVars>
      </dgm:prSet>
      <dgm:spPr/>
      <dgm:t>
        <a:bodyPr/>
        <a:lstStyle/>
        <a:p>
          <a:endParaRPr lang="en-GB"/>
        </a:p>
      </dgm:t>
    </dgm:pt>
    <dgm:pt modelId="{3EAB64B3-6FA8-4B03-8377-A71063636D6E}" type="pres">
      <dgm:prSet presAssocID="{9A5BB01A-728A-48DA-A3E4-404F76F49AA0}" presName="sibTrans" presStyleLbl="sibTrans2D1" presStyleIdx="0" presStyleCnt="4"/>
      <dgm:spPr/>
      <dgm:t>
        <a:bodyPr/>
        <a:lstStyle/>
        <a:p>
          <a:endParaRPr lang="en-GB"/>
        </a:p>
      </dgm:t>
    </dgm:pt>
    <dgm:pt modelId="{22D6C5C8-CA81-4347-B26E-00A1A21513B1}" type="pres">
      <dgm:prSet presAssocID="{9A5BB01A-728A-48DA-A3E4-404F76F49AA0}" presName="connectorText" presStyleLbl="sibTrans2D1" presStyleIdx="0" presStyleCnt="4"/>
      <dgm:spPr/>
      <dgm:t>
        <a:bodyPr/>
        <a:lstStyle/>
        <a:p>
          <a:endParaRPr lang="en-GB"/>
        </a:p>
      </dgm:t>
    </dgm:pt>
    <dgm:pt modelId="{079CB6FF-0894-4099-9F2E-C5597F0F67F9}" type="pres">
      <dgm:prSet presAssocID="{50F5DBF1-7DA8-4BC5-857C-9D9B8B09D7DD}" presName="node" presStyleLbl="node1" presStyleIdx="1" presStyleCnt="5">
        <dgm:presLayoutVars>
          <dgm:bulletEnabled val="1"/>
        </dgm:presLayoutVars>
      </dgm:prSet>
      <dgm:spPr/>
      <dgm:t>
        <a:bodyPr/>
        <a:lstStyle/>
        <a:p>
          <a:endParaRPr lang="en-GB"/>
        </a:p>
      </dgm:t>
    </dgm:pt>
    <dgm:pt modelId="{C5097985-321C-4D31-A21E-5ACE86F2ABCF}" type="pres">
      <dgm:prSet presAssocID="{E9113297-1250-4301-BEA5-97005D7D0CAD}" presName="sibTrans" presStyleLbl="sibTrans2D1" presStyleIdx="1" presStyleCnt="4"/>
      <dgm:spPr/>
      <dgm:t>
        <a:bodyPr/>
        <a:lstStyle/>
        <a:p>
          <a:endParaRPr lang="en-GB"/>
        </a:p>
      </dgm:t>
    </dgm:pt>
    <dgm:pt modelId="{C440921B-BA0C-4548-B023-42F3D2D955C4}" type="pres">
      <dgm:prSet presAssocID="{E9113297-1250-4301-BEA5-97005D7D0CAD}" presName="connectorText" presStyleLbl="sibTrans2D1" presStyleIdx="1" presStyleCnt="4"/>
      <dgm:spPr/>
      <dgm:t>
        <a:bodyPr/>
        <a:lstStyle/>
        <a:p>
          <a:endParaRPr lang="en-GB"/>
        </a:p>
      </dgm:t>
    </dgm:pt>
    <dgm:pt modelId="{2F9003FE-7F91-4C29-BBC4-F90873F5C88E}" type="pres">
      <dgm:prSet presAssocID="{2AF245A9-D8A6-40C6-A65D-6E10BC90060D}" presName="node" presStyleLbl="node1" presStyleIdx="2" presStyleCnt="5">
        <dgm:presLayoutVars>
          <dgm:bulletEnabled val="1"/>
        </dgm:presLayoutVars>
      </dgm:prSet>
      <dgm:spPr/>
      <dgm:t>
        <a:bodyPr/>
        <a:lstStyle/>
        <a:p>
          <a:endParaRPr lang="en-GB"/>
        </a:p>
      </dgm:t>
    </dgm:pt>
    <dgm:pt modelId="{83660ACF-3067-4167-8FC7-810FB2B7885C}" type="pres">
      <dgm:prSet presAssocID="{37D3EBA9-76EE-49E3-8EB5-09C9404CF402}" presName="sibTrans" presStyleLbl="sibTrans2D1" presStyleIdx="2" presStyleCnt="4"/>
      <dgm:spPr/>
      <dgm:t>
        <a:bodyPr/>
        <a:lstStyle/>
        <a:p>
          <a:endParaRPr lang="en-GB"/>
        </a:p>
      </dgm:t>
    </dgm:pt>
    <dgm:pt modelId="{3DDA2811-DB5F-45C7-BEFD-A02D07A71CDC}" type="pres">
      <dgm:prSet presAssocID="{37D3EBA9-76EE-49E3-8EB5-09C9404CF402}" presName="connectorText" presStyleLbl="sibTrans2D1" presStyleIdx="2" presStyleCnt="4"/>
      <dgm:spPr/>
      <dgm:t>
        <a:bodyPr/>
        <a:lstStyle/>
        <a:p>
          <a:endParaRPr lang="en-GB"/>
        </a:p>
      </dgm:t>
    </dgm:pt>
    <dgm:pt modelId="{ADA4B65C-8248-401A-A3D7-6734800B7AA0}" type="pres">
      <dgm:prSet presAssocID="{90790204-C3B5-4D28-B401-4ED562A1F185}" presName="node" presStyleLbl="node1" presStyleIdx="3" presStyleCnt="5">
        <dgm:presLayoutVars>
          <dgm:bulletEnabled val="1"/>
        </dgm:presLayoutVars>
      </dgm:prSet>
      <dgm:spPr/>
      <dgm:t>
        <a:bodyPr/>
        <a:lstStyle/>
        <a:p>
          <a:endParaRPr lang="en-GB"/>
        </a:p>
      </dgm:t>
    </dgm:pt>
    <dgm:pt modelId="{CE0F0796-0BB4-44BE-8D26-244A2D6667CF}" type="pres">
      <dgm:prSet presAssocID="{17C25EB6-A991-4A4D-8A3A-A3328B7149A4}" presName="sibTrans" presStyleLbl="sibTrans2D1" presStyleIdx="3" presStyleCnt="4"/>
      <dgm:spPr/>
      <dgm:t>
        <a:bodyPr/>
        <a:lstStyle/>
        <a:p>
          <a:endParaRPr lang="en-GB"/>
        </a:p>
      </dgm:t>
    </dgm:pt>
    <dgm:pt modelId="{0A799F0B-6272-462F-96ED-FC84659B6DA2}" type="pres">
      <dgm:prSet presAssocID="{17C25EB6-A991-4A4D-8A3A-A3328B7149A4}" presName="connectorText" presStyleLbl="sibTrans2D1" presStyleIdx="3" presStyleCnt="4"/>
      <dgm:spPr/>
      <dgm:t>
        <a:bodyPr/>
        <a:lstStyle/>
        <a:p>
          <a:endParaRPr lang="en-GB"/>
        </a:p>
      </dgm:t>
    </dgm:pt>
    <dgm:pt modelId="{7E42D1D4-F025-4F5D-BAFB-6667370F2023}" type="pres">
      <dgm:prSet presAssocID="{23B63002-2995-439A-9E85-FD7C8D1D8F4F}" presName="node" presStyleLbl="node1" presStyleIdx="4" presStyleCnt="5">
        <dgm:presLayoutVars>
          <dgm:bulletEnabled val="1"/>
        </dgm:presLayoutVars>
      </dgm:prSet>
      <dgm:spPr/>
      <dgm:t>
        <a:bodyPr/>
        <a:lstStyle/>
        <a:p>
          <a:endParaRPr lang="en-GB"/>
        </a:p>
      </dgm:t>
    </dgm:pt>
  </dgm:ptLst>
  <dgm:cxnLst>
    <dgm:cxn modelId="{EBAF0F5E-CDA9-4D27-8021-13BC4737E7BB}" type="presOf" srcId="{37D3EBA9-76EE-49E3-8EB5-09C9404CF402}" destId="{83660ACF-3067-4167-8FC7-810FB2B7885C}" srcOrd="0" destOrd="0" presId="urn:microsoft.com/office/officeart/2005/8/layout/process1"/>
    <dgm:cxn modelId="{B0F51A8A-93EC-4641-94F3-6C98E80CEAD9}" type="presOf" srcId="{AD9AC468-F4FB-470A-A5B2-E671953C0DF7}" destId="{C38992FC-15AB-4EC5-8CF7-B1666F87705D}" srcOrd="0" destOrd="0" presId="urn:microsoft.com/office/officeart/2005/8/layout/process1"/>
    <dgm:cxn modelId="{36CCDC17-4311-4488-851C-AC50A4507854}" type="presOf" srcId="{2C65FBF2-6BE3-4398-BF77-4C82D432D70A}" destId="{75E912EA-CD6B-4CEC-AFD5-A7463A0E2E9F}" srcOrd="0" destOrd="0" presId="urn:microsoft.com/office/officeart/2005/8/layout/process1"/>
    <dgm:cxn modelId="{21059B06-1EF7-4057-8FF5-6495F1697009}" type="presOf" srcId="{90790204-C3B5-4D28-B401-4ED562A1F185}" destId="{ADA4B65C-8248-401A-A3D7-6734800B7AA0}" srcOrd="0" destOrd="0" presId="urn:microsoft.com/office/officeart/2005/8/layout/process1"/>
    <dgm:cxn modelId="{C70D72BD-CE3D-471C-9DB7-2AE81D7C9FDD}" srcId="{AD9AC468-F4FB-470A-A5B2-E671953C0DF7}" destId="{2AF245A9-D8A6-40C6-A65D-6E10BC90060D}" srcOrd="2" destOrd="0" parTransId="{7775EFA6-9FC6-43F9-8E97-CEC34C4C56FA}" sibTransId="{37D3EBA9-76EE-49E3-8EB5-09C9404CF402}"/>
    <dgm:cxn modelId="{AA3A84CA-7A71-402E-A0F9-0E584C4BD8A3}" type="presOf" srcId="{9A5BB01A-728A-48DA-A3E4-404F76F49AA0}" destId="{3EAB64B3-6FA8-4B03-8377-A71063636D6E}" srcOrd="0" destOrd="0" presId="urn:microsoft.com/office/officeart/2005/8/layout/process1"/>
    <dgm:cxn modelId="{93C5B981-BE28-4846-B1B7-80CE36A2EDFC}" srcId="{AD9AC468-F4FB-470A-A5B2-E671953C0DF7}" destId="{90790204-C3B5-4D28-B401-4ED562A1F185}" srcOrd="3" destOrd="0" parTransId="{9A53F4CD-08DE-46B2-863B-468528FD81D1}" sibTransId="{17C25EB6-A991-4A4D-8A3A-A3328B7149A4}"/>
    <dgm:cxn modelId="{5C8A2C4C-A9E6-4899-9C47-A52320219753}" type="presOf" srcId="{37D3EBA9-76EE-49E3-8EB5-09C9404CF402}" destId="{3DDA2811-DB5F-45C7-BEFD-A02D07A71CDC}" srcOrd="1" destOrd="0" presId="urn:microsoft.com/office/officeart/2005/8/layout/process1"/>
    <dgm:cxn modelId="{2E771120-BA7D-40FD-A157-01077A50708D}" srcId="{AD9AC468-F4FB-470A-A5B2-E671953C0DF7}" destId="{50F5DBF1-7DA8-4BC5-857C-9D9B8B09D7DD}" srcOrd="1" destOrd="0" parTransId="{88E71FC2-0199-43B7-9233-F14D2282B25D}" sibTransId="{E9113297-1250-4301-BEA5-97005D7D0CAD}"/>
    <dgm:cxn modelId="{0B309254-3F7D-4006-B395-9A7E990485C5}" type="presOf" srcId="{E9113297-1250-4301-BEA5-97005D7D0CAD}" destId="{C5097985-321C-4D31-A21E-5ACE86F2ABCF}" srcOrd="0" destOrd="0" presId="urn:microsoft.com/office/officeart/2005/8/layout/process1"/>
    <dgm:cxn modelId="{19673C6A-1E00-4ABD-AC6D-A06A1EFFF233}" type="presOf" srcId="{17C25EB6-A991-4A4D-8A3A-A3328B7149A4}" destId="{CE0F0796-0BB4-44BE-8D26-244A2D6667CF}" srcOrd="0" destOrd="0" presId="urn:microsoft.com/office/officeart/2005/8/layout/process1"/>
    <dgm:cxn modelId="{37DDC597-CD19-4797-B987-8E188714AEF4}" type="presOf" srcId="{23B63002-2995-439A-9E85-FD7C8D1D8F4F}" destId="{7E42D1D4-F025-4F5D-BAFB-6667370F2023}" srcOrd="0" destOrd="0" presId="urn:microsoft.com/office/officeart/2005/8/layout/process1"/>
    <dgm:cxn modelId="{747692DC-AAC3-4B38-B09E-6768CC0A20AD}" type="presOf" srcId="{17C25EB6-A991-4A4D-8A3A-A3328B7149A4}" destId="{0A799F0B-6272-462F-96ED-FC84659B6DA2}" srcOrd="1" destOrd="0" presId="urn:microsoft.com/office/officeart/2005/8/layout/process1"/>
    <dgm:cxn modelId="{109F8C3E-E2E2-4489-8105-BEE454C6902D}" type="presOf" srcId="{50F5DBF1-7DA8-4BC5-857C-9D9B8B09D7DD}" destId="{079CB6FF-0894-4099-9F2E-C5597F0F67F9}" srcOrd="0" destOrd="0" presId="urn:microsoft.com/office/officeart/2005/8/layout/process1"/>
    <dgm:cxn modelId="{AEC893BC-CE0F-4EAE-B5D4-2D148F3772C5}" type="presOf" srcId="{E9113297-1250-4301-BEA5-97005D7D0CAD}" destId="{C440921B-BA0C-4548-B023-42F3D2D955C4}" srcOrd="1" destOrd="0" presId="urn:microsoft.com/office/officeart/2005/8/layout/process1"/>
    <dgm:cxn modelId="{C14AC3AB-A57C-4CDC-A7A7-52D640EB6CFA}" type="presOf" srcId="{9A5BB01A-728A-48DA-A3E4-404F76F49AA0}" destId="{22D6C5C8-CA81-4347-B26E-00A1A21513B1}" srcOrd="1" destOrd="0" presId="urn:microsoft.com/office/officeart/2005/8/layout/process1"/>
    <dgm:cxn modelId="{52DD5B23-091A-4BFA-A851-F22881580CBE}" srcId="{AD9AC468-F4FB-470A-A5B2-E671953C0DF7}" destId="{2C65FBF2-6BE3-4398-BF77-4C82D432D70A}" srcOrd="0" destOrd="0" parTransId="{A4BD3F2C-F50E-48D2-8A1C-43C333EE10A8}" sibTransId="{9A5BB01A-728A-48DA-A3E4-404F76F49AA0}"/>
    <dgm:cxn modelId="{94555AF5-9896-4DA8-B228-704A5BD66A55}" type="presOf" srcId="{2AF245A9-D8A6-40C6-A65D-6E10BC90060D}" destId="{2F9003FE-7F91-4C29-BBC4-F90873F5C88E}" srcOrd="0" destOrd="0" presId="urn:microsoft.com/office/officeart/2005/8/layout/process1"/>
    <dgm:cxn modelId="{4C43CD3A-A76B-454D-B92D-A38B25C92BF3}" srcId="{AD9AC468-F4FB-470A-A5B2-E671953C0DF7}" destId="{23B63002-2995-439A-9E85-FD7C8D1D8F4F}" srcOrd="4" destOrd="0" parTransId="{A91F0113-6135-4EF8-9587-611CD7176A32}" sibTransId="{8C7AAFA4-48AE-46D2-A473-1D1D16D15A99}"/>
    <dgm:cxn modelId="{58506DA1-B390-48AF-AB12-82B11CF1D214}" type="presParOf" srcId="{C38992FC-15AB-4EC5-8CF7-B1666F87705D}" destId="{75E912EA-CD6B-4CEC-AFD5-A7463A0E2E9F}" srcOrd="0" destOrd="0" presId="urn:microsoft.com/office/officeart/2005/8/layout/process1"/>
    <dgm:cxn modelId="{5027133D-6785-4C33-9190-9BAF56C0450C}" type="presParOf" srcId="{C38992FC-15AB-4EC5-8CF7-B1666F87705D}" destId="{3EAB64B3-6FA8-4B03-8377-A71063636D6E}" srcOrd="1" destOrd="0" presId="urn:microsoft.com/office/officeart/2005/8/layout/process1"/>
    <dgm:cxn modelId="{9EAD64B8-9D3B-4CAC-8FAD-F8EC3D7AC0CD}" type="presParOf" srcId="{3EAB64B3-6FA8-4B03-8377-A71063636D6E}" destId="{22D6C5C8-CA81-4347-B26E-00A1A21513B1}" srcOrd="0" destOrd="0" presId="urn:microsoft.com/office/officeart/2005/8/layout/process1"/>
    <dgm:cxn modelId="{5470C519-87FF-4F63-AAAD-FDF68A41A2BF}" type="presParOf" srcId="{C38992FC-15AB-4EC5-8CF7-B1666F87705D}" destId="{079CB6FF-0894-4099-9F2E-C5597F0F67F9}" srcOrd="2" destOrd="0" presId="urn:microsoft.com/office/officeart/2005/8/layout/process1"/>
    <dgm:cxn modelId="{D92D6461-7508-47F1-B294-64952B656589}" type="presParOf" srcId="{C38992FC-15AB-4EC5-8CF7-B1666F87705D}" destId="{C5097985-321C-4D31-A21E-5ACE86F2ABCF}" srcOrd="3" destOrd="0" presId="urn:microsoft.com/office/officeart/2005/8/layout/process1"/>
    <dgm:cxn modelId="{74011391-199A-4D78-A1E1-A8F60B13D6C6}" type="presParOf" srcId="{C5097985-321C-4D31-A21E-5ACE86F2ABCF}" destId="{C440921B-BA0C-4548-B023-42F3D2D955C4}" srcOrd="0" destOrd="0" presId="urn:microsoft.com/office/officeart/2005/8/layout/process1"/>
    <dgm:cxn modelId="{C92848F0-3B5F-4F7C-B056-372D91A3EACD}" type="presParOf" srcId="{C38992FC-15AB-4EC5-8CF7-B1666F87705D}" destId="{2F9003FE-7F91-4C29-BBC4-F90873F5C88E}" srcOrd="4" destOrd="0" presId="urn:microsoft.com/office/officeart/2005/8/layout/process1"/>
    <dgm:cxn modelId="{BCB2292B-5CA5-45AD-A35E-67ABC38C852E}" type="presParOf" srcId="{C38992FC-15AB-4EC5-8CF7-B1666F87705D}" destId="{83660ACF-3067-4167-8FC7-810FB2B7885C}" srcOrd="5" destOrd="0" presId="urn:microsoft.com/office/officeart/2005/8/layout/process1"/>
    <dgm:cxn modelId="{F10DA515-9741-4898-9614-3BE1F5A453F6}" type="presParOf" srcId="{83660ACF-3067-4167-8FC7-810FB2B7885C}" destId="{3DDA2811-DB5F-45C7-BEFD-A02D07A71CDC}" srcOrd="0" destOrd="0" presId="urn:microsoft.com/office/officeart/2005/8/layout/process1"/>
    <dgm:cxn modelId="{AA95A762-B26D-49DC-9771-32AB3B9D11E5}" type="presParOf" srcId="{C38992FC-15AB-4EC5-8CF7-B1666F87705D}" destId="{ADA4B65C-8248-401A-A3D7-6734800B7AA0}" srcOrd="6" destOrd="0" presId="urn:microsoft.com/office/officeart/2005/8/layout/process1"/>
    <dgm:cxn modelId="{54811BB6-C325-4359-A32C-43602891EF2B}" type="presParOf" srcId="{C38992FC-15AB-4EC5-8CF7-B1666F87705D}" destId="{CE0F0796-0BB4-44BE-8D26-244A2D6667CF}" srcOrd="7" destOrd="0" presId="urn:microsoft.com/office/officeart/2005/8/layout/process1"/>
    <dgm:cxn modelId="{CFF97D2E-4E79-4425-89C0-B67165143B3D}" type="presParOf" srcId="{CE0F0796-0BB4-44BE-8D26-244A2D6667CF}" destId="{0A799F0B-6272-462F-96ED-FC84659B6DA2}" srcOrd="0" destOrd="0" presId="urn:microsoft.com/office/officeart/2005/8/layout/process1"/>
    <dgm:cxn modelId="{F03479EC-F3A1-4FBB-96D9-64E3BC095AA1}" type="presParOf" srcId="{C38992FC-15AB-4EC5-8CF7-B1666F87705D}" destId="{7E42D1D4-F025-4F5D-BAFB-6667370F2023}"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6C7AE3-4A9F-4592-90C5-91201777492A}" type="doc">
      <dgm:prSet loTypeId="urn:microsoft.com/office/officeart/2005/8/layout/pyramid1" loCatId="pyramid" qsTypeId="urn:microsoft.com/office/officeart/2005/8/quickstyle/simple4" qsCatId="simple" csTypeId="urn:microsoft.com/office/officeart/2005/8/colors/accent1_2" csCatId="accent1" phldr="1"/>
      <dgm:spPr/>
    </dgm:pt>
    <dgm:pt modelId="{B499F4E0-85D5-4E5C-A789-3E62FB5288F5}">
      <dgm:prSet phldrT="[Text]" custT="1"/>
      <dgm:spPr/>
      <dgm:t>
        <a:bodyPr/>
        <a:lstStyle/>
        <a:p>
          <a:endParaRPr lang="en-GB" sz="1600" dirty="0" smtClean="0"/>
        </a:p>
        <a:p>
          <a:endParaRPr lang="en-GB" sz="1600" dirty="0" smtClean="0"/>
        </a:p>
        <a:p>
          <a:r>
            <a:rPr lang="en-GB" sz="1600" dirty="0" smtClean="0"/>
            <a:t>University</a:t>
          </a:r>
        </a:p>
        <a:p>
          <a:r>
            <a:rPr lang="en-GB" sz="1600" dirty="0" smtClean="0"/>
            <a:t>Management</a:t>
          </a:r>
          <a:endParaRPr lang="en-GB" sz="1600" dirty="0"/>
        </a:p>
      </dgm:t>
    </dgm:pt>
    <dgm:pt modelId="{D2B6EDD0-3FFF-4D6B-A63D-D155777FC453}" type="parTrans" cxnId="{09111234-33DA-497C-88AA-DA3DCAD488AA}">
      <dgm:prSet/>
      <dgm:spPr/>
      <dgm:t>
        <a:bodyPr/>
        <a:lstStyle/>
        <a:p>
          <a:endParaRPr lang="en-GB"/>
        </a:p>
      </dgm:t>
    </dgm:pt>
    <dgm:pt modelId="{CE4C020B-87BD-42B1-BEAE-5BA799DDD7F7}" type="sibTrans" cxnId="{09111234-33DA-497C-88AA-DA3DCAD488AA}">
      <dgm:prSet/>
      <dgm:spPr/>
      <dgm:t>
        <a:bodyPr/>
        <a:lstStyle/>
        <a:p>
          <a:endParaRPr lang="en-GB"/>
        </a:p>
      </dgm:t>
    </dgm:pt>
    <dgm:pt modelId="{1D7ECE71-DD53-4051-A80E-7C709CCFDDA8}">
      <dgm:prSet phldrT="[Text]" custT="1"/>
      <dgm:spPr/>
      <dgm:t>
        <a:bodyPr/>
        <a:lstStyle/>
        <a:p>
          <a:r>
            <a:rPr lang="en-GB" sz="3200" dirty="0" smtClean="0"/>
            <a:t>University</a:t>
          </a:r>
          <a:endParaRPr lang="en-GB" sz="3200" dirty="0"/>
        </a:p>
      </dgm:t>
    </dgm:pt>
    <dgm:pt modelId="{1FC60871-6069-4E84-B6AA-C74EA3A08351}" type="parTrans" cxnId="{3612209B-1255-4EA8-9E13-6380A7E50A99}">
      <dgm:prSet/>
      <dgm:spPr/>
      <dgm:t>
        <a:bodyPr/>
        <a:lstStyle/>
        <a:p>
          <a:endParaRPr lang="en-GB"/>
        </a:p>
      </dgm:t>
    </dgm:pt>
    <dgm:pt modelId="{EFEA664D-C96A-42FB-A5EB-16610E00C547}" type="sibTrans" cxnId="{3612209B-1255-4EA8-9E13-6380A7E50A99}">
      <dgm:prSet/>
      <dgm:spPr/>
      <dgm:t>
        <a:bodyPr/>
        <a:lstStyle/>
        <a:p>
          <a:endParaRPr lang="en-GB"/>
        </a:p>
      </dgm:t>
    </dgm:pt>
    <dgm:pt modelId="{2E9BFDA2-A2C4-4642-AFE5-897B1A3061A3}">
      <dgm:prSet phldrT="[Text]" custT="1"/>
      <dgm:spPr/>
      <dgm:t>
        <a:bodyPr/>
        <a:lstStyle/>
        <a:p>
          <a:r>
            <a:rPr lang="en-GB" sz="5400" dirty="0" smtClean="0"/>
            <a:t>Students</a:t>
          </a:r>
          <a:endParaRPr lang="en-GB" sz="5400" dirty="0"/>
        </a:p>
      </dgm:t>
    </dgm:pt>
    <dgm:pt modelId="{15699EDC-CAF9-49FC-9014-42DBCEBA36AD}" type="parTrans" cxnId="{58CAC34B-1A75-4170-94DC-02769615D071}">
      <dgm:prSet/>
      <dgm:spPr/>
      <dgm:t>
        <a:bodyPr/>
        <a:lstStyle/>
        <a:p>
          <a:endParaRPr lang="en-GB"/>
        </a:p>
      </dgm:t>
    </dgm:pt>
    <dgm:pt modelId="{16A88016-0133-44DC-8729-1C3ABE3F96D6}" type="sibTrans" cxnId="{58CAC34B-1A75-4170-94DC-02769615D071}">
      <dgm:prSet/>
      <dgm:spPr/>
      <dgm:t>
        <a:bodyPr/>
        <a:lstStyle/>
        <a:p>
          <a:endParaRPr lang="en-GB"/>
        </a:p>
      </dgm:t>
    </dgm:pt>
    <dgm:pt modelId="{67604281-682D-4E23-8EF9-221C1414F613}" type="pres">
      <dgm:prSet presAssocID="{6A6C7AE3-4A9F-4592-90C5-91201777492A}" presName="Name0" presStyleCnt="0">
        <dgm:presLayoutVars>
          <dgm:dir/>
          <dgm:animLvl val="lvl"/>
          <dgm:resizeHandles val="exact"/>
        </dgm:presLayoutVars>
      </dgm:prSet>
      <dgm:spPr/>
    </dgm:pt>
    <dgm:pt modelId="{BB5E7361-0469-4BCC-B20E-382EB62B09F6}" type="pres">
      <dgm:prSet presAssocID="{B499F4E0-85D5-4E5C-A789-3E62FB5288F5}" presName="Name8" presStyleCnt="0"/>
      <dgm:spPr/>
    </dgm:pt>
    <dgm:pt modelId="{306104D9-8035-4607-8CD5-801C033AEA52}" type="pres">
      <dgm:prSet presAssocID="{B499F4E0-85D5-4E5C-A789-3E62FB5288F5}" presName="level" presStyleLbl="node1" presStyleIdx="0" presStyleCnt="3">
        <dgm:presLayoutVars>
          <dgm:chMax val="1"/>
          <dgm:bulletEnabled val="1"/>
        </dgm:presLayoutVars>
      </dgm:prSet>
      <dgm:spPr/>
      <dgm:t>
        <a:bodyPr/>
        <a:lstStyle/>
        <a:p>
          <a:endParaRPr lang="en-GB"/>
        </a:p>
      </dgm:t>
    </dgm:pt>
    <dgm:pt modelId="{62FB28B6-81CC-48D9-8712-33CCA14CE716}" type="pres">
      <dgm:prSet presAssocID="{B499F4E0-85D5-4E5C-A789-3E62FB5288F5}" presName="levelTx" presStyleLbl="revTx" presStyleIdx="0" presStyleCnt="0">
        <dgm:presLayoutVars>
          <dgm:chMax val="1"/>
          <dgm:bulletEnabled val="1"/>
        </dgm:presLayoutVars>
      </dgm:prSet>
      <dgm:spPr/>
      <dgm:t>
        <a:bodyPr/>
        <a:lstStyle/>
        <a:p>
          <a:endParaRPr lang="en-GB"/>
        </a:p>
      </dgm:t>
    </dgm:pt>
    <dgm:pt modelId="{62075470-0B46-4A54-A0D8-CEA0F1B1DFAE}" type="pres">
      <dgm:prSet presAssocID="{1D7ECE71-DD53-4051-A80E-7C709CCFDDA8}" presName="Name8" presStyleCnt="0"/>
      <dgm:spPr/>
    </dgm:pt>
    <dgm:pt modelId="{D9AC491D-3747-4F69-B2BB-0989CDE7AAF6}" type="pres">
      <dgm:prSet presAssocID="{1D7ECE71-DD53-4051-A80E-7C709CCFDDA8}" presName="level" presStyleLbl="node1" presStyleIdx="1" presStyleCnt="3">
        <dgm:presLayoutVars>
          <dgm:chMax val="1"/>
          <dgm:bulletEnabled val="1"/>
        </dgm:presLayoutVars>
      </dgm:prSet>
      <dgm:spPr/>
      <dgm:t>
        <a:bodyPr/>
        <a:lstStyle/>
        <a:p>
          <a:endParaRPr lang="en-GB"/>
        </a:p>
      </dgm:t>
    </dgm:pt>
    <dgm:pt modelId="{D6A730FD-D033-4311-B019-70C264234FD9}" type="pres">
      <dgm:prSet presAssocID="{1D7ECE71-DD53-4051-A80E-7C709CCFDDA8}" presName="levelTx" presStyleLbl="revTx" presStyleIdx="0" presStyleCnt="0">
        <dgm:presLayoutVars>
          <dgm:chMax val="1"/>
          <dgm:bulletEnabled val="1"/>
        </dgm:presLayoutVars>
      </dgm:prSet>
      <dgm:spPr/>
      <dgm:t>
        <a:bodyPr/>
        <a:lstStyle/>
        <a:p>
          <a:endParaRPr lang="en-GB"/>
        </a:p>
      </dgm:t>
    </dgm:pt>
    <dgm:pt modelId="{526006C7-CF42-4870-B1B5-79D7A0400379}" type="pres">
      <dgm:prSet presAssocID="{2E9BFDA2-A2C4-4642-AFE5-897B1A3061A3}" presName="Name8" presStyleCnt="0"/>
      <dgm:spPr/>
    </dgm:pt>
    <dgm:pt modelId="{E4D60A1A-0361-454A-B99E-B4B0EA2B4A97}" type="pres">
      <dgm:prSet presAssocID="{2E9BFDA2-A2C4-4642-AFE5-897B1A3061A3}" presName="level" presStyleLbl="node1" presStyleIdx="2" presStyleCnt="3" custLinFactNeighborX="-2899" custLinFactNeighborY="1724">
        <dgm:presLayoutVars>
          <dgm:chMax val="1"/>
          <dgm:bulletEnabled val="1"/>
        </dgm:presLayoutVars>
      </dgm:prSet>
      <dgm:spPr/>
      <dgm:t>
        <a:bodyPr/>
        <a:lstStyle/>
        <a:p>
          <a:endParaRPr lang="en-GB"/>
        </a:p>
      </dgm:t>
    </dgm:pt>
    <dgm:pt modelId="{74D31B15-9F16-4F2F-8770-3C6F5C598EB6}" type="pres">
      <dgm:prSet presAssocID="{2E9BFDA2-A2C4-4642-AFE5-897B1A3061A3}" presName="levelTx" presStyleLbl="revTx" presStyleIdx="0" presStyleCnt="0">
        <dgm:presLayoutVars>
          <dgm:chMax val="1"/>
          <dgm:bulletEnabled val="1"/>
        </dgm:presLayoutVars>
      </dgm:prSet>
      <dgm:spPr/>
      <dgm:t>
        <a:bodyPr/>
        <a:lstStyle/>
        <a:p>
          <a:endParaRPr lang="en-GB"/>
        </a:p>
      </dgm:t>
    </dgm:pt>
  </dgm:ptLst>
  <dgm:cxnLst>
    <dgm:cxn modelId="{58CAC34B-1A75-4170-94DC-02769615D071}" srcId="{6A6C7AE3-4A9F-4592-90C5-91201777492A}" destId="{2E9BFDA2-A2C4-4642-AFE5-897B1A3061A3}" srcOrd="2" destOrd="0" parTransId="{15699EDC-CAF9-49FC-9014-42DBCEBA36AD}" sibTransId="{16A88016-0133-44DC-8729-1C3ABE3F96D6}"/>
    <dgm:cxn modelId="{44976B49-69A9-440D-B182-69A1B10A8BEA}" type="presOf" srcId="{2E9BFDA2-A2C4-4642-AFE5-897B1A3061A3}" destId="{74D31B15-9F16-4F2F-8770-3C6F5C598EB6}" srcOrd="1" destOrd="0" presId="urn:microsoft.com/office/officeart/2005/8/layout/pyramid1"/>
    <dgm:cxn modelId="{D5E1D851-BFC0-4045-9338-11B253AA1868}" type="presOf" srcId="{1D7ECE71-DD53-4051-A80E-7C709CCFDDA8}" destId="{D6A730FD-D033-4311-B019-70C264234FD9}" srcOrd="1" destOrd="0" presId="urn:microsoft.com/office/officeart/2005/8/layout/pyramid1"/>
    <dgm:cxn modelId="{4F1D5B67-9333-469D-BF5C-19A595B7F684}" type="presOf" srcId="{B499F4E0-85D5-4E5C-A789-3E62FB5288F5}" destId="{306104D9-8035-4607-8CD5-801C033AEA52}" srcOrd="0" destOrd="0" presId="urn:microsoft.com/office/officeart/2005/8/layout/pyramid1"/>
    <dgm:cxn modelId="{6AA8E326-AD84-443F-9D17-05DB2E9E9E07}" type="presOf" srcId="{2E9BFDA2-A2C4-4642-AFE5-897B1A3061A3}" destId="{E4D60A1A-0361-454A-B99E-B4B0EA2B4A97}" srcOrd="0" destOrd="0" presId="urn:microsoft.com/office/officeart/2005/8/layout/pyramid1"/>
    <dgm:cxn modelId="{09111234-33DA-497C-88AA-DA3DCAD488AA}" srcId="{6A6C7AE3-4A9F-4592-90C5-91201777492A}" destId="{B499F4E0-85D5-4E5C-A789-3E62FB5288F5}" srcOrd="0" destOrd="0" parTransId="{D2B6EDD0-3FFF-4D6B-A63D-D155777FC453}" sibTransId="{CE4C020B-87BD-42B1-BEAE-5BA799DDD7F7}"/>
    <dgm:cxn modelId="{2D3E82DE-A5CF-4098-B0C5-429FAA10E1D4}" type="presOf" srcId="{B499F4E0-85D5-4E5C-A789-3E62FB5288F5}" destId="{62FB28B6-81CC-48D9-8712-33CCA14CE716}" srcOrd="1" destOrd="0" presId="urn:microsoft.com/office/officeart/2005/8/layout/pyramid1"/>
    <dgm:cxn modelId="{3612209B-1255-4EA8-9E13-6380A7E50A99}" srcId="{6A6C7AE3-4A9F-4592-90C5-91201777492A}" destId="{1D7ECE71-DD53-4051-A80E-7C709CCFDDA8}" srcOrd="1" destOrd="0" parTransId="{1FC60871-6069-4E84-B6AA-C74EA3A08351}" sibTransId="{EFEA664D-C96A-42FB-A5EB-16610E00C547}"/>
    <dgm:cxn modelId="{65410099-18D9-4CDD-8A4B-49F5172D45F1}" type="presOf" srcId="{6A6C7AE3-4A9F-4592-90C5-91201777492A}" destId="{67604281-682D-4E23-8EF9-221C1414F613}" srcOrd="0" destOrd="0" presId="urn:microsoft.com/office/officeart/2005/8/layout/pyramid1"/>
    <dgm:cxn modelId="{3B411D8C-E4A6-4ECA-84CA-48A7DB11F7F2}" type="presOf" srcId="{1D7ECE71-DD53-4051-A80E-7C709CCFDDA8}" destId="{D9AC491D-3747-4F69-B2BB-0989CDE7AAF6}" srcOrd="0" destOrd="0" presId="urn:microsoft.com/office/officeart/2005/8/layout/pyramid1"/>
    <dgm:cxn modelId="{9B385048-2F86-4CA0-A223-2713EC2F11C8}" type="presParOf" srcId="{67604281-682D-4E23-8EF9-221C1414F613}" destId="{BB5E7361-0469-4BCC-B20E-382EB62B09F6}" srcOrd="0" destOrd="0" presId="urn:microsoft.com/office/officeart/2005/8/layout/pyramid1"/>
    <dgm:cxn modelId="{C0AAD6D1-E9EA-441E-9C8F-EB0724154660}" type="presParOf" srcId="{BB5E7361-0469-4BCC-B20E-382EB62B09F6}" destId="{306104D9-8035-4607-8CD5-801C033AEA52}" srcOrd="0" destOrd="0" presId="urn:microsoft.com/office/officeart/2005/8/layout/pyramid1"/>
    <dgm:cxn modelId="{ECA55E34-FAC9-4522-880B-849FAEDB639C}" type="presParOf" srcId="{BB5E7361-0469-4BCC-B20E-382EB62B09F6}" destId="{62FB28B6-81CC-48D9-8712-33CCA14CE716}" srcOrd="1" destOrd="0" presId="urn:microsoft.com/office/officeart/2005/8/layout/pyramid1"/>
    <dgm:cxn modelId="{CD82FEE8-7FA4-417D-9084-3017CA48E72F}" type="presParOf" srcId="{67604281-682D-4E23-8EF9-221C1414F613}" destId="{62075470-0B46-4A54-A0D8-CEA0F1B1DFAE}" srcOrd="1" destOrd="0" presId="urn:microsoft.com/office/officeart/2005/8/layout/pyramid1"/>
    <dgm:cxn modelId="{BF76334A-C4AC-4BFF-BF08-9EDACE9A4912}" type="presParOf" srcId="{62075470-0B46-4A54-A0D8-CEA0F1B1DFAE}" destId="{D9AC491D-3747-4F69-B2BB-0989CDE7AAF6}" srcOrd="0" destOrd="0" presId="urn:microsoft.com/office/officeart/2005/8/layout/pyramid1"/>
    <dgm:cxn modelId="{A33C8C5D-B48B-45B2-A314-18F4AD6A1893}" type="presParOf" srcId="{62075470-0B46-4A54-A0D8-CEA0F1B1DFAE}" destId="{D6A730FD-D033-4311-B019-70C264234FD9}" srcOrd="1" destOrd="0" presId="urn:microsoft.com/office/officeart/2005/8/layout/pyramid1"/>
    <dgm:cxn modelId="{1B89AE38-90F6-4F9B-887A-4DE4A6089C96}" type="presParOf" srcId="{67604281-682D-4E23-8EF9-221C1414F613}" destId="{526006C7-CF42-4870-B1B5-79D7A0400379}" srcOrd="2" destOrd="0" presId="urn:microsoft.com/office/officeart/2005/8/layout/pyramid1"/>
    <dgm:cxn modelId="{C22A114E-D2CC-43BE-89AB-A38BCB4917D4}" type="presParOf" srcId="{526006C7-CF42-4870-B1B5-79D7A0400379}" destId="{E4D60A1A-0361-454A-B99E-B4B0EA2B4A97}" srcOrd="0" destOrd="0" presId="urn:microsoft.com/office/officeart/2005/8/layout/pyramid1"/>
    <dgm:cxn modelId="{F1CADF9A-153F-43DD-894D-742DF377CC60}" type="presParOf" srcId="{526006C7-CF42-4870-B1B5-79D7A0400379}" destId="{74D31B15-9F16-4F2F-8770-3C6F5C598EB6}"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1781F1-7A32-48A6-9497-FBCB67CE56FC}" type="doc">
      <dgm:prSet loTypeId="urn:microsoft.com/office/officeart/2005/8/layout/default" loCatId="list" qsTypeId="urn:microsoft.com/office/officeart/2005/8/quickstyle/simple3" qsCatId="simple" csTypeId="urn:microsoft.com/office/officeart/2005/8/colors/accent2_5" csCatId="accent2" phldr="1"/>
      <dgm:spPr/>
    </dgm:pt>
    <dgm:pt modelId="{9089D976-0BA0-4F06-9900-8BD0154A7C15}">
      <dgm:prSet phldrT="[Text]" custT="1"/>
      <dgm:spPr/>
      <dgm:t>
        <a:bodyPr/>
        <a:lstStyle/>
        <a:p>
          <a:r>
            <a:rPr lang="en-GB" sz="5400" dirty="0" smtClean="0"/>
            <a:t>Lot</a:t>
          </a:r>
          <a:endParaRPr lang="en-GB" sz="5400" dirty="0"/>
        </a:p>
      </dgm:t>
    </dgm:pt>
    <dgm:pt modelId="{4EB66CA3-3A12-44A7-A1B2-B9F53FE3C87D}" type="parTrans" cxnId="{68329477-144F-4125-AEC3-65F477F2403C}">
      <dgm:prSet/>
      <dgm:spPr/>
      <dgm:t>
        <a:bodyPr/>
        <a:lstStyle/>
        <a:p>
          <a:endParaRPr lang="en-GB"/>
        </a:p>
      </dgm:t>
    </dgm:pt>
    <dgm:pt modelId="{B706B287-A298-457D-8BFD-032D874CED1E}" type="sibTrans" cxnId="{68329477-144F-4125-AEC3-65F477F2403C}">
      <dgm:prSet/>
      <dgm:spPr/>
      <dgm:t>
        <a:bodyPr/>
        <a:lstStyle/>
        <a:p>
          <a:endParaRPr lang="en-GB"/>
        </a:p>
      </dgm:t>
    </dgm:pt>
    <dgm:pt modelId="{38FE74E0-F298-4441-9B29-7C6C8DE3FDB0}">
      <dgm:prSet phldrT="[Text]" custT="1"/>
      <dgm:spPr/>
      <dgm:t>
        <a:bodyPr/>
        <a:lstStyle/>
        <a:p>
          <a:r>
            <a:rPr lang="en-GB" sz="3200" dirty="0" smtClean="0"/>
            <a:t>Little</a:t>
          </a:r>
          <a:endParaRPr lang="en-GB" sz="3200" dirty="0"/>
        </a:p>
      </dgm:t>
    </dgm:pt>
    <dgm:pt modelId="{08FE194B-D102-44F1-83E1-B9E9928CC8EF}" type="parTrans" cxnId="{F0703508-F093-410D-8469-DD05F9244B30}">
      <dgm:prSet/>
      <dgm:spPr/>
      <dgm:t>
        <a:bodyPr/>
        <a:lstStyle/>
        <a:p>
          <a:endParaRPr lang="en-GB"/>
        </a:p>
      </dgm:t>
    </dgm:pt>
    <dgm:pt modelId="{AF26DB83-5595-411E-A034-1121736207A0}" type="sibTrans" cxnId="{F0703508-F093-410D-8469-DD05F9244B30}">
      <dgm:prSet/>
      <dgm:spPr/>
      <dgm:t>
        <a:bodyPr/>
        <a:lstStyle/>
        <a:p>
          <a:endParaRPr lang="en-GB"/>
        </a:p>
      </dgm:t>
    </dgm:pt>
    <dgm:pt modelId="{EF7619CE-F755-42C1-8047-528C7C2A39BD}">
      <dgm:prSet phldrT="[Text]" custT="1"/>
      <dgm:spPr/>
      <dgm:t>
        <a:bodyPr/>
        <a:lstStyle/>
        <a:p>
          <a:r>
            <a:rPr lang="en-GB" sz="1600" dirty="0" smtClean="0"/>
            <a:t>Tiny</a:t>
          </a:r>
        </a:p>
      </dgm:t>
    </dgm:pt>
    <dgm:pt modelId="{BBAEBB11-6C22-438F-8AA6-EA56DA985BE7}" type="parTrans" cxnId="{2E71444D-F833-4951-BFBD-67028DD433DC}">
      <dgm:prSet/>
      <dgm:spPr/>
      <dgm:t>
        <a:bodyPr/>
        <a:lstStyle/>
        <a:p>
          <a:endParaRPr lang="en-GB"/>
        </a:p>
      </dgm:t>
    </dgm:pt>
    <dgm:pt modelId="{A5563038-5533-44F8-8B4E-B63F7E1A473A}" type="sibTrans" cxnId="{2E71444D-F833-4951-BFBD-67028DD433DC}">
      <dgm:prSet/>
      <dgm:spPr/>
      <dgm:t>
        <a:bodyPr/>
        <a:lstStyle/>
        <a:p>
          <a:endParaRPr lang="en-GB"/>
        </a:p>
      </dgm:t>
    </dgm:pt>
    <dgm:pt modelId="{BE219255-0F15-4E27-96EF-F64D164B697F}" type="pres">
      <dgm:prSet presAssocID="{641781F1-7A32-48A6-9497-FBCB67CE56FC}" presName="diagram" presStyleCnt="0">
        <dgm:presLayoutVars>
          <dgm:dir/>
          <dgm:resizeHandles val="exact"/>
        </dgm:presLayoutVars>
      </dgm:prSet>
      <dgm:spPr/>
    </dgm:pt>
    <dgm:pt modelId="{C69A0F32-8588-4737-9F04-4AC841910B87}" type="pres">
      <dgm:prSet presAssocID="{9089D976-0BA0-4F06-9900-8BD0154A7C15}" presName="node" presStyleLbl="node1" presStyleIdx="0" presStyleCnt="3">
        <dgm:presLayoutVars>
          <dgm:bulletEnabled val="1"/>
        </dgm:presLayoutVars>
      </dgm:prSet>
      <dgm:spPr/>
      <dgm:t>
        <a:bodyPr/>
        <a:lstStyle/>
        <a:p>
          <a:endParaRPr lang="en-GB"/>
        </a:p>
      </dgm:t>
    </dgm:pt>
    <dgm:pt modelId="{B6CE2D30-8A62-4366-B5D5-4B0C0C956F53}" type="pres">
      <dgm:prSet presAssocID="{B706B287-A298-457D-8BFD-032D874CED1E}" presName="sibTrans" presStyleCnt="0"/>
      <dgm:spPr/>
    </dgm:pt>
    <dgm:pt modelId="{D0E02349-7D70-49CA-A15A-D49B7451BDEA}" type="pres">
      <dgm:prSet presAssocID="{38FE74E0-F298-4441-9B29-7C6C8DE3FDB0}" presName="node" presStyleLbl="node1" presStyleIdx="1" presStyleCnt="3">
        <dgm:presLayoutVars>
          <dgm:bulletEnabled val="1"/>
        </dgm:presLayoutVars>
      </dgm:prSet>
      <dgm:spPr/>
      <dgm:t>
        <a:bodyPr/>
        <a:lstStyle/>
        <a:p>
          <a:endParaRPr lang="en-GB"/>
        </a:p>
      </dgm:t>
    </dgm:pt>
    <dgm:pt modelId="{DAF6C3A9-74FC-41AC-A950-6C643FADC92C}" type="pres">
      <dgm:prSet presAssocID="{AF26DB83-5595-411E-A034-1121736207A0}" presName="sibTrans" presStyleCnt="0"/>
      <dgm:spPr/>
    </dgm:pt>
    <dgm:pt modelId="{7A25188F-A3FA-4D03-954B-5F3A439CF767}" type="pres">
      <dgm:prSet presAssocID="{EF7619CE-F755-42C1-8047-528C7C2A39BD}" presName="node" presStyleLbl="node1" presStyleIdx="2" presStyleCnt="3">
        <dgm:presLayoutVars>
          <dgm:bulletEnabled val="1"/>
        </dgm:presLayoutVars>
      </dgm:prSet>
      <dgm:spPr/>
      <dgm:t>
        <a:bodyPr/>
        <a:lstStyle/>
        <a:p>
          <a:endParaRPr lang="en-GB"/>
        </a:p>
      </dgm:t>
    </dgm:pt>
  </dgm:ptLst>
  <dgm:cxnLst>
    <dgm:cxn modelId="{D16EDD79-7484-43C9-97A6-A7979E105B7B}" type="presOf" srcId="{9089D976-0BA0-4F06-9900-8BD0154A7C15}" destId="{C69A0F32-8588-4737-9F04-4AC841910B87}" srcOrd="0" destOrd="0" presId="urn:microsoft.com/office/officeart/2005/8/layout/default"/>
    <dgm:cxn modelId="{2E71444D-F833-4951-BFBD-67028DD433DC}" srcId="{641781F1-7A32-48A6-9497-FBCB67CE56FC}" destId="{EF7619CE-F755-42C1-8047-528C7C2A39BD}" srcOrd="2" destOrd="0" parTransId="{BBAEBB11-6C22-438F-8AA6-EA56DA985BE7}" sibTransId="{A5563038-5533-44F8-8B4E-B63F7E1A473A}"/>
    <dgm:cxn modelId="{F0703508-F093-410D-8469-DD05F9244B30}" srcId="{641781F1-7A32-48A6-9497-FBCB67CE56FC}" destId="{38FE74E0-F298-4441-9B29-7C6C8DE3FDB0}" srcOrd="1" destOrd="0" parTransId="{08FE194B-D102-44F1-83E1-B9E9928CC8EF}" sibTransId="{AF26DB83-5595-411E-A034-1121736207A0}"/>
    <dgm:cxn modelId="{68329477-144F-4125-AEC3-65F477F2403C}" srcId="{641781F1-7A32-48A6-9497-FBCB67CE56FC}" destId="{9089D976-0BA0-4F06-9900-8BD0154A7C15}" srcOrd="0" destOrd="0" parTransId="{4EB66CA3-3A12-44A7-A1B2-B9F53FE3C87D}" sibTransId="{B706B287-A298-457D-8BFD-032D874CED1E}"/>
    <dgm:cxn modelId="{0A0EA385-DE07-4A54-A7F9-14A5414E4C81}" type="presOf" srcId="{641781F1-7A32-48A6-9497-FBCB67CE56FC}" destId="{BE219255-0F15-4E27-96EF-F64D164B697F}" srcOrd="0" destOrd="0" presId="urn:microsoft.com/office/officeart/2005/8/layout/default"/>
    <dgm:cxn modelId="{DEA4F7AA-C9D6-4447-92A4-FE5D961D3918}" type="presOf" srcId="{EF7619CE-F755-42C1-8047-528C7C2A39BD}" destId="{7A25188F-A3FA-4D03-954B-5F3A439CF767}" srcOrd="0" destOrd="0" presId="urn:microsoft.com/office/officeart/2005/8/layout/default"/>
    <dgm:cxn modelId="{C3AE02C1-4530-4877-AD54-C4E20AE8C533}" type="presOf" srcId="{38FE74E0-F298-4441-9B29-7C6C8DE3FDB0}" destId="{D0E02349-7D70-49CA-A15A-D49B7451BDEA}" srcOrd="0" destOrd="0" presId="urn:microsoft.com/office/officeart/2005/8/layout/default"/>
    <dgm:cxn modelId="{A4829766-4310-4F69-A4C8-9237EE111065}" type="presParOf" srcId="{BE219255-0F15-4E27-96EF-F64D164B697F}" destId="{C69A0F32-8588-4737-9F04-4AC841910B87}" srcOrd="0" destOrd="0" presId="urn:microsoft.com/office/officeart/2005/8/layout/default"/>
    <dgm:cxn modelId="{8B98D962-EC03-446D-B8DB-9C792288397A}" type="presParOf" srcId="{BE219255-0F15-4E27-96EF-F64D164B697F}" destId="{B6CE2D30-8A62-4366-B5D5-4B0C0C956F53}" srcOrd="1" destOrd="0" presId="urn:microsoft.com/office/officeart/2005/8/layout/default"/>
    <dgm:cxn modelId="{F07E00A1-515E-468E-BABA-F49775EC9F8E}" type="presParOf" srcId="{BE219255-0F15-4E27-96EF-F64D164B697F}" destId="{D0E02349-7D70-49CA-A15A-D49B7451BDEA}" srcOrd="2" destOrd="0" presId="urn:microsoft.com/office/officeart/2005/8/layout/default"/>
    <dgm:cxn modelId="{E3D0D970-A9E0-425D-9F9E-ECE740BF6940}" type="presParOf" srcId="{BE219255-0F15-4E27-96EF-F64D164B697F}" destId="{DAF6C3A9-74FC-41AC-A950-6C643FADC92C}" srcOrd="3" destOrd="0" presId="urn:microsoft.com/office/officeart/2005/8/layout/default"/>
    <dgm:cxn modelId="{9CF55116-31B4-480C-B89E-B7409EDC50F1}" type="presParOf" srcId="{BE219255-0F15-4E27-96EF-F64D164B697F}" destId="{7A25188F-A3FA-4D03-954B-5F3A439CF767}"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6C7AE3-4A9F-4592-90C5-91201777492A}" type="doc">
      <dgm:prSet loTypeId="urn:microsoft.com/office/officeart/2005/8/layout/pyramid1" loCatId="pyramid" qsTypeId="urn:microsoft.com/office/officeart/2005/8/quickstyle/simple4" qsCatId="simple" csTypeId="urn:microsoft.com/office/officeart/2005/8/colors/accent1_2" csCatId="accent1" phldr="1"/>
      <dgm:spPr/>
    </dgm:pt>
    <dgm:pt modelId="{B499F4E0-85D5-4E5C-A789-3E62FB5288F5}">
      <dgm:prSet phldrT="[Text]" custT="1"/>
      <dgm:spPr/>
      <dgm:t>
        <a:bodyPr/>
        <a:lstStyle/>
        <a:p>
          <a:endParaRPr lang="en-GB" sz="1600" dirty="0" smtClean="0"/>
        </a:p>
        <a:p>
          <a:endParaRPr lang="en-GB" sz="1600" dirty="0" smtClean="0"/>
        </a:p>
        <a:p>
          <a:r>
            <a:rPr lang="en-GB" sz="1600" dirty="0" smtClean="0"/>
            <a:t>University</a:t>
          </a:r>
        </a:p>
        <a:p>
          <a:r>
            <a:rPr lang="en-GB" sz="1600" dirty="0" smtClean="0"/>
            <a:t>Management</a:t>
          </a:r>
          <a:endParaRPr lang="en-GB" sz="1600" dirty="0"/>
        </a:p>
      </dgm:t>
    </dgm:pt>
    <dgm:pt modelId="{D2B6EDD0-3FFF-4D6B-A63D-D155777FC453}" type="parTrans" cxnId="{09111234-33DA-497C-88AA-DA3DCAD488AA}">
      <dgm:prSet/>
      <dgm:spPr/>
      <dgm:t>
        <a:bodyPr/>
        <a:lstStyle/>
        <a:p>
          <a:endParaRPr lang="en-GB"/>
        </a:p>
      </dgm:t>
    </dgm:pt>
    <dgm:pt modelId="{CE4C020B-87BD-42B1-BEAE-5BA799DDD7F7}" type="sibTrans" cxnId="{09111234-33DA-497C-88AA-DA3DCAD488AA}">
      <dgm:prSet/>
      <dgm:spPr/>
      <dgm:t>
        <a:bodyPr/>
        <a:lstStyle/>
        <a:p>
          <a:endParaRPr lang="en-GB"/>
        </a:p>
      </dgm:t>
    </dgm:pt>
    <dgm:pt modelId="{1D7ECE71-DD53-4051-A80E-7C709CCFDDA8}">
      <dgm:prSet phldrT="[Text]" custT="1"/>
      <dgm:spPr/>
      <dgm:t>
        <a:bodyPr/>
        <a:lstStyle/>
        <a:p>
          <a:r>
            <a:rPr lang="en-GB" sz="3200" dirty="0" smtClean="0"/>
            <a:t>University</a:t>
          </a:r>
          <a:endParaRPr lang="en-GB" sz="3200" dirty="0"/>
        </a:p>
      </dgm:t>
    </dgm:pt>
    <dgm:pt modelId="{1FC60871-6069-4E84-B6AA-C74EA3A08351}" type="parTrans" cxnId="{3612209B-1255-4EA8-9E13-6380A7E50A99}">
      <dgm:prSet/>
      <dgm:spPr/>
      <dgm:t>
        <a:bodyPr/>
        <a:lstStyle/>
        <a:p>
          <a:endParaRPr lang="en-GB"/>
        </a:p>
      </dgm:t>
    </dgm:pt>
    <dgm:pt modelId="{EFEA664D-C96A-42FB-A5EB-16610E00C547}" type="sibTrans" cxnId="{3612209B-1255-4EA8-9E13-6380A7E50A99}">
      <dgm:prSet/>
      <dgm:spPr/>
      <dgm:t>
        <a:bodyPr/>
        <a:lstStyle/>
        <a:p>
          <a:endParaRPr lang="en-GB"/>
        </a:p>
      </dgm:t>
    </dgm:pt>
    <dgm:pt modelId="{2E9BFDA2-A2C4-4642-AFE5-897B1A3061A3}">
      <dgm:prSet phldrT="[Text]" custT="1"/>
      <dgm:spPr/>
      <dgm:t>
        <a:bodyPr/>
        <a:lstStyle/>
        <a:p>
          <a:r>
            <a:rPr lang="en-GB" sz="5400" dirty="0" smtClean="0"/>
            <a:t>Students</a:t>
          </a:r>
          <a:endParaRPr lang="en-GB" sz="5400" dirty="0"/>
        </a:p>
      </dgm:t>
    </dgm:pt>
    <dgm:pt modelId="{15699EDC-CAF9-49FC-9014-42DBCEBA36AD}" type="parTrans" cxnId="{58CAC34B-1A75-4170-94DC-02769615D071}">
      <dgm:prSet/>
      <dgm:spPr/>
      <dgm:t>
        <a:bodyPr/>
        <a:lstStyle/>
        <a:p>
          <a:endParaRPr lang="en-GB"/>
        </a:p>
      </dgm:t>
    </dgm:pt>
    <dgm:pt modelId="{16A88016-0133-44DC-8729-1C3ABE3F96D6}" type="sibTrans" cxnId="{58CAC34B-1A75-4170-94DC-02769615D071}">
      <dgm:prSet/>
      <dgm:spPr/>
      <dgm:t>
        <a:bodyPr/>
        <a:lstStyle/>
        <a:p>
          <a:endParaRPr lang="en-GB"/>
        </a:p>
      </dgm:t>
    </dgm:pt>
    <dgm:pt modelId="{67604281-682D-4E23-8EF9-221C1414F613}" type="pres">
      <dgm:prSet presAssocID="{6A6C7AE3-4A9F-4592-90C5-91201777492A}" presName="Name0" presStyleCnt="0">
        <dgm:presLayoutVars>
          <dgm:dir/>
          <dgm:animLvl val="lvl"/>
          <dgm:resizeHandles val="exact"/>
        </dgm:presLayoutVars>
      </dgm:prSet>
      <dgm:spPr/>
    </dgm:pt>
    <dgm:pt modelId="{BB5E7361-0469-4BCC-B20E-382EB62B09F6}" type="pres">
      <dgm:prSet presAssocID="{B499F4E0-85D5-4E5C-A789-3E62FB5288F5}" presName="Name8" presStyleCnt="0"/>
      <dgm:spPr/>
    </dgm:pt>
    <dgm:pt modelId="{306104D9-8035-4607-8CD5-801C033AEA52}" type="pres">
      <dgm:prSet presAssocID="{B499F4E0-85D5-4E5C-A789-3E62FB5288F5}" presName="level" presStyleLbl="node1" presStyleIdx="0" presStyleCnt="3">
        <dgm:presLayoutVars>
          <dgm:chMax val="1"/>
          <dgm:bulletEnabled val="1"/>
        </dgm:presLayoutVars>
      </dgm:prSet>
      <dgm:spPr/>
      <dgm:t>
        <a:bodyPr/>
        <a:lstStyle/>
        <a:p>
          <a:endParaRPr lang="en-GB"/>
        </a:p>
      </dgm:t>
    </dgm:pt>
    <dgm:pt modelId="{62FB28B6-81CC-48D9-8712-33CCA14CE716}" type="pres">
      <dgm:prSet presAssocID="{B499F4E0-85D5-4E5C-A789-3E62FB5288F5}" presName="levelTx" presStyleLbl="revTx" presStyleIdx="0" presStyleCnt="0">
        <dgm:presLayoutVars>
          <dgm:chMax val="1"/>
          <dgm:bulletEnabled val="1"/>
        </dgm:presLayoutVars>
      </dgm:prSet>
      <dgm:spPr/>
      <dgm:t>
        <a:bodyPr/>
        <a:lstStyle/>
        <a:p>
          <a:endParaRPr lang="en-GB"/>
        </a:p>
      </dgm:t>
    </dgm:pt>
    <dgm:pt modelId="{62075470-0B46-4A54-A0D8-CEA0F1B1DFAE}" type="pres">
      <dgm:prSet presAssocID="{1D7ECE71-DD53-4051-A80E-7C709CCFDDA8}" presName="Name8" presStyleCnt="0"/>
      <dgm:spPr/>
    </dgm:pt>
    <dgm:pt modelId="{D9AC491D-3747-4F69-B2BB-0989CDE7AAF6}" type="pres">
      <dgm:prSet presAssocID="{1D7ECE71-DD53-4051-A80E-7C709CCFDDA8}" presName="level" presStyleLbl="node1" presStyleIdx="1" presStyleCnt="3">
        <dgm:presLayoutVars>
          <dgm:chMax val="1"/>
          <dgm:bulletEnabled val="1"/>
        </dgm:presLayoutVars>
      </dgm:prSet>
      <dgm:spPr/>
      <dgm:t>
        <a:bodyPr/>
        <a:lstStyle/>
        <a:p>
          <a:endParaRPr lang="en-GB"/>
        </a:p>
      </dgm:t>
    </dgm:pt>
    <dgm:pt modelId="{D6A730FD-D033-4311-B019-70C264234FD9}" type="pres">
      <dgm:prSet presAssocID="{1D7ECE71-DD53-4051-A80E-7C709CCFDDA8}" presName="levelTx" presStyleLbl="revTx" presStyleIdx="0" presStyleCnt="0">
        <dgm:presLayoutVars>
          <dgm:chMax val="1"/>
          <dgm:bulletEnabled val="1"/>
        </dgm:presLayoutVars>
      </dgm:prSet>
      <dgm:spPr/>
      <dgm:t>
        <a:bodyPr/>
        <a:lstStyle/>
        <a:p>
          <a:endParaRPr lang="en-GB"/>
        </a:p>
      </dgm:t>
    </dgm:pt>
    <dgm:pt modelId="{526006C7-CF42-4870-B1B5-79D7A0400379}" type="pres">
      <dgm:prSet presAssocID="{2E9BFDA2-A2C4-4642-AFE5-897B1A3061A3}" presName="Name8" presStyleCnt="0"/>
      <dgm:spPr/>
    </dgm:pt>
    <dgm:pt modelId="{E4D60A1A-0361-454A-B99E-B4B0EA2B4A97}" type="pres">
      <dgm:prSet presAssocID="{2E9BFDA2-A2C4-4642-AFE5-897B1A3061A3}" presName="level" presStyleLbl="node1" presStyleIdx="2" presStyleCnt="3" custLinFactNeighborX="-2899" custLinFactNeighborY="1724">
        <dgm:presLayoutVars>
          <dgm:chMax val="1"/>
          <dgm:bulletEnabled val="1"/>
        </dgm:presLayoutVars>
      </dgm:prSet>
      <dgm:spPr/>
      <dgm:t>
        <a:bodyPr/>
        <a:lstStyle/>
        <a:p>
          <a:endParaRPr lang="en-GB"/>
        </a:p>
      </dgm:t>
    </dgm:pt>
    <dgm:pt modelId="{74D31B15-9F16-4F2F-8770-3C6F5C598EB6}" type="pres">
      <dgm:prSet presAssocID="{2E9BFDA2-A2C4-4642-AFE5-897B1A3061A3}" presName="levelTx" presStyleLbl="revTx" presStyleIdx="0" presStyleCnt="0">
        <dgm:presLayoutVars>
          <dgm:chMax val="1"/>
          <dgm:bulletEnabled val="1"/>
        </dgm:presLayoutVars>
      </dgm:prSet>
      <dgm:spPr/>
      <dgm:t>
        <a:bodyPr/>
        <a:lstStyle/>
        <a:p>
          <a:endParaRPr lang="en-GB"/>
        </a:p>
      </dgm:t>
    </dgm:pt>
  </dgm:ptLst>
  <dgm:cxnLst>
    <dgm:cxn modelId="{9F21A70E-42FD-4AFB-8CAF-AE96CB774866}" type="presOf" srcId="{B499F4E0-85D5-4E5C-A789-3E62FB5288F5}" destId="{62FB28B6-81CC-48D9-8712-33CCA14CE716}" srcOrd="1" destOrd="0" presId="urn:microsoft.com/office/officeart/2005/8/layout/pyramid1"/>
    <dgm:cxn modelId="{2DC2EC10-7A77-4396-8775-5E9D5174227A}" type="presOf" srcId="{1D7ECE71-DD53-4051-A80E-7C709CCFDDA8}" destId="{D9AC491D-3747-4F69-B2BB-0989CDE7AAF6}" srcOrd="0" destOrd="0" presId="urn:microsoft.com/office/officeart/2005/8/layout/pyramid1"/>
    <dgm:cxn modelId="{58CAC34B-1A75-4170-94DC-02769615D071}" srcId="{6A6C7AE3-4A9F-4592-90C5-91201777492A}" destId="{2E9BFDA2-A2C4-4642-AFE5-897B1A3061A3}" srcOrd="2" destOrd="0" parTransId="{15699EDC-CAF9-49FC-9014-42DBCEBA36AD}" sibTransId="{16A88016-0133-44DC-8729-1C3ABE3F96D6}"/>
    <dgm:cxn modelId="{09111234-33DA-497C-88AA-DA3DCAD488AA}" srcId="{6A6C7AE3-4A9F-4592-90C5-91201777492A}" destId="{B499F4E0-85D5-4E5C-A789-3E62FB5288F5}" srcOrd="0" destOrd="0" parTransId="{D2B6EDD0-3FFF-4D6B-A63D-D155777FC453}" sibTransId="{CE4C020B-87BD-42B1-BEAE-5BA799DDD7F7}"/>
    <dgm:cxn modelId="{03F0E864-857E-4DB3-8DA4-8F9ADD7146D1}" type="presOf" srcId="{6A6C7AE3-4A9F-4592-90C5-91201777492A}" destId="{67604281-682D-4E23-8EF9-221C1414F613}" srcOrd="0" destOrd="0" presId="urn:microsoft.com/office/officeart/2005/8/layout/pyramid1"/>
    <dgm:cxn modelId="{B2DA965C-915B-4E28-B01A-C535ED265006}" type="presOf" srcId="{2E9BFDA2-A2C4-4642-AFE5-897B1A3061A3}" destId="{E4D60A1A-0361-454A-B99E-B4B0EA2B4A97}" srcOrd="0" destOrd="0" presId="urn:microsoft.com/office/officeart/2005/8/layout/pyramid1"/>
    <dgm:cxn modelId="{FCEE4A1F-CB93-4545-84A8-36A85686314D}" type="presOf" srcId="{2E9BFDA2-A2C4-4642-AFE5-897B1A3061A3}" destId="{74D31B15-9F16-4F2F-8770-3C6F5C598EB6}" srcOrd="1" destOrd="0" presId="urn:microsoft.com/office/officeart/2005/8/layout/pyramid1"/>
    <dgm:cxn modelId="{3486715B-198A-4BCF-A9D3-F19AFC47E30E}" type="presOf" srcId="{B499F4E0-85D5-4E5C-A789-3E62FB5288F5}" destId="{306104D9-8035-4607-8CD5-801C033AEA52}" srcOrd="0" destOrd="0" presId="urn:microsoft.com/office/officeart/2005/8/layout/pyramid1"/>
    <dgm:cxn modelId="{31DC24D6-64CD-4E20-9872-38898397CF13}" type="presOf" srcId="{1D7ECE71-DD53-4051-A80E-7C709CCFDDA8}" destId="{D6A730FD-D033-4311-B019-70C264234FD9}" srcOrd="1" destOrd="0" presId="urn:microsoft.com/office/officeart/2005/8/layout/pyramid1"/>
    <dgm:cxn modelId="{3612209B-1255-4EA8-9E13-6380A7E50A99}" srcId="{6A6C7AE3-4A9F-4592-90C5-91201777492A}" destId="{1D7ECE71-DD53-4051-A80E-7C709CCFDDA8}" srcOrd="1" destOrd="0" parTransId="{1FC60871-6069-4E84-B6AA-C74EA3A08351}" sibTransId="{EFEA664D-C96A-42FB-A5EB-16610E00C547}"/>
    <dgm:cxn modelId="{3EDC2B22-6017-4C73-BD62-62DBE89075D9}" type="presParOf" srcId="{67604281-682D-4E23-8EF9-221C1414F613}" destId="{BB5E7361-0469-4BCC-B20E-382EB62B09F6}" srcOrd="0" destOrd="0" presId="urn:microsoft.com/office/officeart/2005/8/layout/pyramid1"/>
    <dgm:cxn modelId="{54C1895E-5D79-45A7-A4DB-2A83E2A4071B}" type="presParOf" srcId="{BB5E7361-0469-4BCC-B20E-382EB62B09F6}" destId="{306104D9-8035-4607-8CD5-801C033AEA52}" srcOrd="0" destOrd="0" presId="urn:microsoft.com/office/officeart/2005/8/layout/pyramid1"/>
    <dgm:cxn modelId="{8CA967A3-601E-4742-AF29-432FBBF2F787}" type="presParOf" srcId="{BB5E7361-0469-4BCC-B20E-382EB62B09F6}" destId="{62FB28B6-81CC-48D9-8712-33CCA14CE716}" srcOrd="1" destOrd="0" presId="urn:microsoft.com/office/officeart/2005/8/layout/pyramid1"/>
    <dgm:cxn modelId="{4CEDC08D-62A8-4294-AC8D-BF6551B9A307}" type="presParOf" srcId="{67604281-682D-4E23-8EF9-221C1414F613}" destId="{62075470-0B46-4A54-A0D8-CEA0F1B1DFAE}" srcOrd="1" destOrd="0" presId="urn:microsoft.com/office/officeart/2005/8/layout/pyramid1"/>
    <dgm:cxn modelId="{BC7081D1-F707-4EF4-9B84-EE2700FCA91D}" type="presParOf" srcId="{62075470-0B46-4A54-A0D8-CEA0F1B1DFAE}" destId="{D9AC491D-3747-4F69-B2BB-0989CDE7AAF6}" srcOrd="0" destOrd="0" presId="urn:microsoft.com/office/officeart/2005/8/layout/pyramid1"/>
    <dgm:cxn modelId="{A0D3AA6D-2C19-47CB-AB5A-AF6C6B4CC5BE}" type="presParOf" srcId="{62075470-0B46-4A54-A0D8-CEA0F1B1DFAE}" destId="{D6A730FD-D033-4311-B019-70C264234FD9}" srcOrd="1" destOrd="0" presId="urn:microsoft.com/office/officeart/2005/8/layout/pyramid1"/>
    <dgm:cxn modelId="{13DC0DF0-FE9D-4F2C-99FE-42BFD421F52B}" type="presParOf" srcId="{67604281-682D-4E23-8EF9-221C1414F613}" destId="{526006C7-CF42-4870-B1B5-79D7A0400379}" srcOrd="2" destOrd="0" presId="urn:microsoft.com/office/officeart/2005/8/layout/pyramid1"/>
    <dgm:cxn modelId="{89217277-02E6-4F1C-9FF2-A7E8D01CFE47}" type="presParOf" srcId="{526006C7-CF42-4870-B1B5-79D7A0400379}" destId="{E4D60A1A-0361-454A-B99E-B4B0EA2B4A97}" srcOrd="0" destOrd="0" presId="urn:microsoft.com/office/officeart/2005/8/layout/pyramid1"/>
    <dgm:cxn modelId="{CFE7495C-A9AC-4919-9C9C-7BB6759AE1D8}" type="presParOf" srcId="{526006C7-CF42-4870-B1B5-79D7A0400379}" destId="{74D31B15-9F16-4F2F-8770-3C6F5C598EB6}"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1781F1-7A32-48A6-9497-FBCB67CE56FC}" type="doc">
      <dgm:prSet loTypeId="urn:microsoft.com/office/officeart/2005/8/layout/default" loCatId="list" qsTypeId="urn:microsoft.com/office/officeart/2005/8/quickstyle/simple3" qsCatId="simple" csTypeId="urn:microsoft.com/office/officeart/2005/8/colors/accent2_5" csCatId="accent2" phldr="1"/>
      <dgm:spPr/>
    </dgm:pt>
    <dgm:pt modelId="{9089D976-0BA0-4F06-9900-8BD0154A7C15}">
      <dgm:prSet phldrT="[Text]" custT="1"/>
      <dgm:spPr/>
      <dgm:t>
        <a:bodyPr/>
        <a:lstStyle/>
        <a:p>
          <a:r>
            <a:rPr lang="en-GB" sz="5400" dirty="0" smtClean="0"/>
            <a:t>Lot</a:t>
          </a:r>
          <a:endParaRPr lang="en-GB" sz="5400" dirty="0"/>
        </a:p>
      </dgm:t>
    </dgm:pt>
    <dgm:pt modelId="{4EB66CA3-3A12-44A7-A1B2-B9F53FE3C87D}" type="parTrans" cxnId="{68329477-144F-4125-AEC3-65F477F2403C}">
      <dgm:prSet/>
      <dgm:spPr/>
      <dgm:t>
        <a:bodyPr/>
        <a:lstStyle/>
        <a:p>
          <a:endParaRPr lang="en-GB"/>
        </a:p>
      </dgm:t>
    </dgm:pt>
    <dgm:pt modelId="{B706B287-A298-457D-8BFD-032D874CED1E}" type="sibTrans" cxnId="{68329477-144F-4125-AEC3-65F477F2403C}">
      <dgm:prSet/>
      <dgm:spPr/>
      <dgm:t>
        <a:bodyPr/>
        <a:lstStyle/>
        <a:p>
          <a:endParaRPr lang="en-GB"/>
        </a:p>
      </dgm:t>
    </dgm:pt>
    <dgm:pt modelId="{38FE74E0-F298-4441-9B29-7C6C8DE3FDB0}">
      <dgm:prSet phldrT="[Text]" custT="1"/>
      <dgm:spPr/>
      <dgm:t>
        <a:bodyPr/>
        <a:lstStyle/>
        <a:p>
          <a:r>
            <a:rPr lang="en-GB" sz="3200" dirty="0" smtClean="0"/>
            <a:t>Little</a:t>
          </a:r>
          <a:endParaRPr lang="en-GB" sz="3200" dirty="0"/>
        </a:p>
      </dgm:t>
    </dgm:pt>
    <dgm:pt modelId="{08FE194B-D102-44F1-83E1-B9E9928CC8EF}" type="parTrans" cxnId="{F0703508-F093-410D-8469-DD05F9244B30}">
      <dgm:prSet/>
      <dgm:spPr/>
      <dgm:t>
        <a:bodyPr/>
        <a:lstStyle/>
        <a:p>
          <a:endParaRPr lang="en-GB"/>
        </a:p>
      </dgm:t>
    </dgm:pt>
    <dgm:pt modelId="{AF26DB83-5595-411E-A034-1121736207A0}" type="sibTrans" cxnId="{F0703508-F093-410D-8469-DD05F9244B30}">
      <dgm:prSet/>
      <dgm:spPr/>
      <dgm:t>
        <a:bodyPr/>
        <a:lstStyle/>
        <a:p>
          <a:endParaRPr lang="en-GB"/>
        </a:p>
      </dgm:t>
    </dgm:pt>
    <dgm:pt modelId="{EF7619CE-F755-42C1-8047-528C7C2A39BD}">
      <dgm:prSet phldrT="[Text]" custT="1"/>
      <dgm:spPr/>
      <dgm:t>
        <a:bodyPr/>
        <a:lstStyle/>
        <a:p>
          <a:r>
            <a:rPr lang="en-GB" sz="1600" dirty="0" smtClean="0"/>
            <a:t>Tiny</a:t>
          </a:r>
        </a:p>
      </dgm:t>
    </dgm:pt>
    <dgm:pt modelId="{BBAEBB11-6C22-438F-8AA6-EA56DA985BE7}" type="parTrans" cxnId="{2E71444D-F833-4951-BFBD-67028DD433DC}">
      <dgm:prSet/>
      <dgm:spPr/>
      <dgm:t>
        <a:bodyPr/>
        <a:lstStyle/>
        <a:p>
          <a:endParaRPr lang="en-GB"/>
        </a:p>
      </dgm:t>
    </dgm:pt>
    <dgm:pt modelId="{A5563038-5533-44F8-8B4E-B63F7E1A473A}" type="sibTrans" cxnId="{2E71444D-F833-4951-BFBD-67028DD433DC}">
      <dgm:prSet/>
      <dgm:spPr/>
      <dgm:t>
        <a:bodyPr/>
        <a:lstStyle/>
        <a:p>
          <a:endParaRPr lang="en-GB"/>
        </a:p>
      </dgm:t>
    </dgm:pt>
    <dgm:pt modelId="{BE219255-0F15-4E27-96EF-F64D164B697F}" type="pres">
      <dgm:prSet presAssocID="{641781F1-7A32-48A6-9497-FBCB67CE56FC}" presName="diagram" presStyleCnt="0">
        <dgm:presLayoutVars>
          <dgm:dir/>
          <dgm:resizeHandles val="exact"/>
        </dgm:presLayoutVars>
      </dgm:prSet>
      <dgm:spPr/>
    </dgm:pt>
    <dgm:pt modelId="{C69A0F32-8588-4737-9F04-4AC841910B87}" type="pres">
      <dgm:prSet presAssocID="{9089D976-0BA0-4F06-9900-8BD0154A7C15}" presName="node" presStyleLbl="node1" presStyleIdx="0" presStyleCnt="3">
        <dgm:presLayoutVars>
          <dgm:bulletEnabled val="1"/>
        </dgm:presLayoutVars>
      </dgm:prSet>
      <dgm:spPr/>
      <dgm:t>
        <a:bodyPr/>
        <a:lstStyle/>
        <a:p>
          <a:endParaRPr lang="en-GB"/>
        </a:p>
      </dgm:t>
    </dgm:pt>
    <dgm:pt modelId="{B6CE2D30-8A62-4366-B5D5-4B0C0C956F53}" type="pres">
      <dgm:prSet presAssocID="{B706B287-A298-457D-8BFD-032D874CED1E}" presName="sibTrans" presStyleCnt="0"/>
      <dgm:spPr/>
    </dgm:pt>
    <dgm:pt modelId="{D0E02349-7D70-49CA-A15A-D49B7451BDEA}" type="pres">
      <dgm:prSet presAssocID="{38FE74E0-F298-4441-9B29-7C6C8DE3FDB0}" presName="node" presStyleLbl="node1" presStyleIdx="1" presStyleCnt="3">
        <dgm:presLayoutVars>
          <dgm:bulletEnabled val="1"/>
        </dgm:presLayoutVars>
      </dgm:prSet>
      <dgm:spPr/>
      <dgm:t>
        <a:bodyPr/>
        <a:lstStyle/>
        <a:p>
          <a:endParaRPr lang="en-GB"/>
        </a:p>
      </dgm:t>
    </dgm:pt>
    <dgm:pt modelId="{DAF6C3A9-74FC-41AC-A950-6C643FADC92C}" type="pres">
      <dgm:prSet presAssocID="{AF26DB83-5595-411E-A034-1121736207A0}" presName="sibTrans" presStyleCnt="0"/>
      <dgm:spPr/>
    </dgm:pt>
    <dgm:pt modelId="{7A25188F-A3FA-4D03-954B-5F3A439CF767}" type="pres">
      <dgm:prSet presAssocID="{EF7619CE-F755-42C1-8047-528C7C2A39BD}" presName="node" presStyleLbl="node1" presStyleIdx="2" presStyleCnt="3">
        <dgm:presLayoutVars>
          <dgm:bulletEnabled val="1"/>
        </dgm:presLayoutVars>
      </dgm:prSet>
      <dgm:spPr/>
      <dgm:t>
        <a:bodyPr/>
        <a:lstStyle/>
        <a:p>
          <a:endParaRPr lang="en-GB"/>
        </a:p>
      </dgm:t>
    </dgm:pt>
  </dgm:ptLst>
  <dgm:cxnLst>
    <dgm:cxn modelId="{2E71444D-F833-4951-BFBD-67028DD433DC}" srcId="{641781F1-7A32-48A6-9497-FBCB67CE56FC}" destId="{EF7619CE-F755-42C1-8047-528C7C2A39BD}" srcOrd="2" destOrd="0" parTransId="{BBAEBB11-6C22-438F-8AA6-EA56DA985BE7}" sibTransId="{A5563038-5533-44F8-8B4E-B63F7E1A473A}"/>
    <dgm:cxn modelId="{289B1A7F-8B02-42F6-A3B2-1BDE06904EE7}" type="presOf" srcId="{641781F1-7A32-48A6-9497-FBCB67CE56FC}" destId="{BE219255-0F15-4E27-96EF-F64D164B697F}" srcOrd="0" destOrd="0" presId="urn:microsoft.com/office/officeart/2005/8/layout/default"/>
    <dgm:cxn modelId="{F0703508-F093-410D-8469-DD05F9244B30}" srcId="{641781F1-7A32-48A6-9497-FBCB67CE56FC}" destId="{38FE74E0-F298-4441-9B29-7C6C8DE3FDB0}" srcOrd="1" destOrd="0" parTransId="{08FE194B-D102-44F1-83E1-B9E9928CC8EF}" sibTransId="{AF26DB83-5595-411E-A034-1121736207A0}"/>
    <dgm:cxn modelId="{68329477-144F-4125-AEC3-65F477F2403C}" srcId="{641781F1-7A32-48A6-9497-FBCB67CE56FC}" destId="{9089D976-0BA0-4F06-9900-8BD0154A7C15}" srcOrd="0" destOrd="0" parTransId="{4EB66CA3-3A12-44A7-A1B2-B9F53FE3C87D}" sibTransId="{B706B287-A298-457D-8BFD-032D874CED1E}"/>
    <dgm:cxn modelId="{F61E3389-9CED-4B8E-922D-AB1B7FD1BB62}" type="presOf" srcId="{EF7619CE-F755-42C1-8047-528C7C2A39BD}" destId="{7A25188F-A3FA-4D03-954B-5F3A439CF767}" srcOrd="0" destOrd="0" presId="urn:microsoft.com/office/officeart/2005/8/layout/default"/>
    <dgm:cxn modelId="{23FA2681-982E-477B-8602-E376DD0E2F55}" type="presOf" srcId="{38FE74E0-F298-4441-9B29-7C6C8DE3FDB0}" destId="{D0E02349-7D70-49CA-A15A-D49B7451BDEA}" srcOrd="0" destOrd="0" presId="urn:microsoft.com/office/officeart/2005/8/layout/default"/>
    <dgm:cxn modelId="{3C6DB8F1-0CA0-48B8-82DA-47632C131F70}" type="presOf" srcId="{9089D976-0BA0-4F06-9900-8BD0154A7C15}" destId="{C69A0F32-8588-4737-9F04-4AC841910B87}" srcOrd="0" destOrd="0" presId="urn:microsoft.com/office/officeart/2005/8/layout/default"/>
    <dgm:cxn modelId="{9F37EA41-E7A5-45B7-8FA2-1774BB22A4F2}" type="presParOf" srcId="{BE219255-0F15-4E27-96EF-F64D164B697F}" destId="{C69A0F32-8588-4737-9F04-4AC841910B87}" srcOrd="0" destOrd="0" presId="urn:microsoft.com/office/officeart/2005/8/layout/default"/>
    <dgm:cxn modelId="{F0622171-3B93-437B-BFE7-9D1BD5A4D844}" type="presParOf" srcId="{BE219255-0F15-4E27-96EF-F64D164B697F}" destId="{B6CE2D30-8A62-4366-B5D5-4B0C0C956F53}" srcOrd="1" destOrd="0" presId="urn:microsoft.com/office/officeart/2005/8/layout/default"/>
    <dgm:cxn modelId="{7FCDC17C-7E74-4813-9974-9AB061C15365}" type="presParOf" srcId="{BE219255-0F15-4E27-96EF-F64D164B697F}" destId="{D0E02349-7D70-49CA-A15A-D49B7451BDEA}" srcOrd="2" destOrd="0" presId="urn:microsoft.com/office/officeart/2005/8/layout/default"/>
    <dgm:cxn modelId="{AA264761-8EBB-4ED7-AE45-B47F7C874E28}" type="presParOf" srcId="{BE219255-0F15-4E27-96EF-F64D164B697F}" destId="{DAF6C3A9-74FC-41AC-A950-6C643FADC92C}" srcOrd="3" destOrd="0" presId="urn:microsoft.com/office/officeart/2005/8/layout/default"/>
    <dgm:cxn modelId="{6244B120-8B30-49E8-B37C-02DB43059066}" type="presParOf" srcId="{BE219255-0F15-4E27-96EF-F64D164B697F}" destId="{7A25188F-A3FA-4D03-954B-5F3A439CF767}"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655" tIns="47828" rIns="95655" bIns="47828" numCol="1" anchor="t" anchorCtr="0" compatLnSpc="1">
            <a:prstTxWarp prst="textNoShape">
              <a:avLst/>
            </a:prstTxWarp>
          </a:bodyPr>
          <a:lstStyle>
            <a:lvl1pPr defTabSz="957263">
              <a:defRPr sz="1300"/>
            </a:lvl1pPr>
          </a:lstStyle>
          <a:p>
            <a:pPr>
              <a:defRPr/>
            </a:pPr>
            <a:endParaRPr lang="en-GB"/>
          </a:p>
        </p:txBody>
      </p:sp>
      <p:sp>
        <p:nvSpPr>
          <p:cNvPr id="25603"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5655" tIns="47828" rIns="95655" bIns="47828" numCol="1" anchor="t" anchorCtr="0" compatLnSpc="1">
            <a:prstTxWarp prst="textNoShape">
              <a:avLst/>
            </a:prstTxWarp>
          </a:bodyPr>
          <a:lstStyle>
            <a:lvl1pPr algn="r" defTabSz="957263">
              <a:defRPr sz="1300"/>
            </a:lvl1pPr>
          </a:lstStyle>
          <a:p>
            <a:pPr>
              <a:defRPr/>
            </a:pPr>
            <a:endParaRPr lang="en-GB"/>
          </a:p>
        </p:txBody>
      </p:sp>
      <p:sp>
        <p:nvSpPr>
          <p:cNvPr id="25604"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5655" tIns="47828" rIns="95655" bIns="47828" numCol="1" anchor="b" anchorCtr="0" compatLnSpc="1">
            <a:prstTxWarp prst="textNoShape">
              <a:avLst/>
            </a:prstTxWarp>
          </a:bodyPr>
          <a:lstStyle>
            <a:lvl1pPr defTabSz="957263">
              <a:defRPr sz="1300"/>
            </a:lvl1pPr>
          </a:lstStyle>
          <a:p>
            <a:pPr>
              <a:defRPr/>
            </a:pPr>
            <a:endParaRPr lang="en-GB"/>
          </a:p>
        </p:txBody>
      </p:sp>
      <p:sp>
        <p:nvSpPr>
          <p:cNvPr id="25605"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5655" tIns="47828" rIns="95655" bIns="47828" numCol="1" anchor="b" anchorCtr="0" compatLnSpc="1">
            <a:prstTxWarp prst="textNoShape">
              <a:avLst/>
            </a:prstTxWarp>
          </a:bodyPr>
          <a:lstStyle>
            <a:lvl1pPr algn="r" defTabSz="957263">
              <a:defRPr sz="1300"/>
            </a:lvl1pPr>
          </a:lstStyle>
          <a:p>
            <a:pPr>
              <a:defRPr/>
            </a:pPr>
            <a:fld id="{41D90281-C3CC-4A97-800C-C46543CAFC93}" type="slidenum">
              <a:rPr lang="en-GB"/>
              <a:pPr>
                <a:defRPr/>
              </a:pPr>
              <a:t>‹#›</a:t>
            </a:fld>
            <a:endParaRPr lang="en-GB"/>
          </a:p>
        </p:txBody>
      </p:sp>
    </p:spTree>
    <p:extLst>
      <p:ext uri="{BB962C8B-B14F-4D97-AF65-F5344CB8AC3E}">
        <p14:creationId xmlns:p14="http://schemas.microsoft.com/office/powerpoint/2010/main" val="537151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5655" tIns="47828" rIns="95655" bIns="47828" numCol="1" anchor="t" anchorCtr="0" compatLnSpc="1">
            <a:prstTxWarp prst="textNoShape">
              <a:avLst/>
            </a:prstTxWarp>
          </a:bodyPr>
          <a:lstStyle>
            <a:lvl1pPr defTabSz="957263">
              <a:defRPr sz="1300"/>
            </a:lvl1pPr>
          </a:lstStyle>
          <a:p>
            <a:pPr>
              <a:defRPr/>
            </a:pPr>
            <a:endParaRPr lang="en-GB"/>
          </a:p>
        </p:txBody>
      </p:sp>
      <p:sp>
        <p:nvSpPr>
          <p:cNvPr id="276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5655" tIns="47828" rIns="95655" bIns="47828" numCol="1" anchor="t" anchorCtr="0" compatLnSpc="1">
            <a:prstTxWarp prst="textNoShape">
              <a:avLst/>
            </a:prstTxWarp>
          </a:bodyPr>
          <a:lstStyle>
            <a:lvl1pPr algn="r" defTabSz="957263">
              <a:defRPr sz="1300"/>
            </a:lvl1pPr>
          </a:lstStyle>
          <a:p>
            <a:pPr>
              <a:defRPr/>
            </a:pPr>
            <a:endParaRPr lang="en-GB"/>
          </a:p>
        </p:txBody>
      </p:sp>
      <p:sp>
        <p:nvSpPr>
          <p:cNvPr id="401412"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47738" y="4860925"/>
            <a:ext cx="5203825" cy="4605338"/>
          </a:xfrm>
          <a:prstGeom prst="rect">
            <a:avLst/>
          </a:prstGeom>
          <a:noFill/>
          <a:ln w="9525">
            <a:noFill/>
            <a:miter lim="800000"/>
            <a:headEnd/>
            <a:tailEnd/>
          </a:ln>
          <a:effectLst/>
        </p:spPr>
        <p:txBody>
          <a:bodyPr vert="horz" wrap="square" lIns="95655" tIns="47828" rIns="95655" bIns="4782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76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5655" tIns="47828" rIns="95655" bIns="47828" numCol="1" anchor="b" anchorCtr="0" compatLnSpc="1">
            <a:prstTxWarp prst="textNoShape">
              <a:avLst/>
            </a:prstTxWarp>
          </a:bodyPr>
          <a:lstStyle>
            <a:lvl1pPr defTabSz="957263">
              <a:defRPr sz="1300"/>
            </a:lvl1pPr>
          </a:lstStyle>
          <a:p>
            <a:pPr>
              <a:defRPr/>
            </a:pPr>
            <a:endParaRPr lang="en-GB"/>
          </a:p>
        </p:txBody>
      </p:sp>
      <p:sp>
        <p:nvSpPr>
          <p:cNvPr id="276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5655" tIns="47828" rIns="95655" bIns="47828" numCol="1" anchor="b" anchorCtr="0" compatLnSpc="1">
            <a:prstTxWarp prst="textNoShape">
              <a:avLst/>
            </a:prstTxWarp>
          </a:bodyPr>
          <a:lstStyle>
            <a:lvl1pPr algn="r" defTabSz="957263">
              <a:defRPr sz="1300"/>
            </a:lvl1pPr>
          </a:lstStyle>
          <a:p>
            <a:pPr>
              <a:defRPr/>
            </a:pPr>
            <a:fld id="{CC601296-BD51-4B4A-8346-488CE0044DE7}" type="slidenum">
              <a:rPr lang="en-GB"/>
              <a:pPr>
                <a:defRPr/>
              </a:pPr>
              <a:t>‹#›</a:t>
            </a:fld>
            <a:endParaRPr lang="en-GB"/>
          </a:p>
        </p:txBody>
      </p:sp>
    </p:spTree>
    <p:extLst>
      <p:ext uri="{BB962C8B-B14F-4D97-AF65-F5344CB8AC3E}">
        <p14:creationId xmlns:p14="http://schemas.microsoft.com/office/powerpoint/2010/main" val="894994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6514"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304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957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6089"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2607" algn="l" defTabSz="913040" rtl="0" eaLnBrk="1" latinLnBrk="0" hangingPunct="1">
      <a:defRPr sz="1200" kern="1200">
        <a:solidFill>
          <a:schemeClr val="tx1"/>
        </a:solidFill>
        <a:latin typeface="+mn-lt"/>
        <a:ea typeface="+mn-ea"/>
        <a:cs typeface="+mn-cs"/>
      </a:defRPr>
    </a:lvl6pPr>
    <a:lvl7pPr marL="2739135" algn="l" defTabSz="913040" rtl="0" eaLnBrk="1" latinLnBrk="0" hangingPunct="1">
      <a:defRPr sz="1200" kern="1200">
        <a:solidFill>
          <a:schemeClr val="tx1"/>
        </a:solidFill>
        <a:latin typeface="+mn-lt"/>
        <a:ea typeface="+mn-ea"/>
        <a:cs typeface="+mn-cs"/>
      </a:defRPr>
    </a:lvl7pPr>
    <a:lvl8pPr marL="3195653" algn="l" defTabSz="913040" rtl="0" eaLnBrk="1" latinLnBrk="0" hangingPunct="1">
      <a:defRPr sz="1200" kern="1200">
        <a:solidFill>
          <a:schemeClr val="tx1"/>
        </a:solidFill>
        <a:latin typeface="+mn-lt"/>
        <a:ea typeface="+mn-ea"/>
        <a:cs typeface="+mn-cs"/>
      </a:defRPr>
    </a:lvl8pPr>
    <a:lvl9pPr marL="3652177" algn="l" defTabSz="9130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0BA84-09EB-4E1F-AB1A-7A7FED3D25C5}" type="slidenum">
              <a:rPr lang="en-GB">
                <a:solidFill>
                  <a:srgbClr val="000000"/>
                </a:solidFill>
              </a:rPr>
              <a:pPr/>
              <a:t>14</a:t>
            </a:fld>
            <a:endParaRPr lang="en-GB">
              <a:solidFill>
                <a:srgbClr val="000000"/>
              </a:solidFill>
            </a:endParaRPr>
          </a:p>
        </p:txBody>
      </p:sp>
      <p:sp>
        <p:nvSpPr>
          <p:cNvPr id="26626" name="Rectangle 2"/>
          <p:cNvSpPr>
            <a:spLocks noGrp="1" noRot="1" noChangeAspect="1" noChangeArrowheads="1" noTextEdit="1"/>
          </p:cNvSpPr>
          <p:nvPr>
            <p:ph type="sldImg"/>
          </p:nvPr>
        </p:nvSpPr>
        <p:spPr>
          <a:xfrm>
            <a:off x="958290" y="767638"/>
            <a:ext cx="5182721" cy="3838184"/>
          </a:xfrm>
          <a:ln/>
        </p:spPr>
      </p:sp>
      <p:sp>
        <p:nvSpPr>
          <p:cNvPr id="26627" name="Rectangle 3"/>
          <p:cNvSpPr>
            <a:spLocks noGrp="1" noChangeArrowheads="1"/>
          </p:cNvSpPr>
          <p:nvPr>
            <p:ph type="body" idx="1"/>
          </p:nvPr>
        </p:nvSpPr>
        <p:spPr/>
        <p:txBody>
          <a:bodyPr/>
          <a:lstStyle/>
          <a:p>
            <a:r>
              <a:rPr lang="en-US" dirty="0" smtClean="0"/>
              <a:t>These are some</a:t>
            </a:r>
            <a:r>
              <a:rPr lang="en-US" baseline="0" dirty="0" smtClean="0"/>
              <a:t> of the slides from the training that is delivered to returning or very involved Reps.</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9EA6C-9F09-479B-972A-935E14C16B4F}" type="slidenum">
              <a:rPr lang="en-GB">
                <a:solidFill>
                  <a:srgbClr val="000000"/>
                </a:solidFill>
              </a:rPr>
              <a:pPr/>
              <a:t>15</a:t>
            </a:fld>
            <a:endParaRPr lang="en-GB">
              <a:solidFill>
                <a:srgbClr val="000000"/>
              </a:solidFill>
            </a:endParaRPr>
          </a:p>
        </p:txBody>
      </p:sp>
      <p:sp>
        <p:nvSpPr>
          <p:cNvPr id="23554" name="Rectangle 2"/>
          <p:cNvSpPr>
            <a:spLocks noGrp="1" noRot="1" noChangeAspect="1" noChangeArrowheads="1" noTextEdit="1"/>
          </p:cNvSpPr>
          <p:nvPr>
            <p:ph type="sldImg"/>
          </p:nvPr>
        </p:nvSpPr>
        <p:spPr>
          <a:xfrm>
            <a:off x="958290" y="767638"/>
            <a:ext cx="5182721" cy="3838184"/>
          </a:xfrm>
          <a:ln/>
        </p:spPr>
      </p:sp>
      <p:sp>
        <p:nvSpPr>
          <p:cNvPr id="23555" name="Rectangle 3"/>
          <p:cNvSpPr>
            <a:spLocks noGrp="1" noChangeArrowheads="1"/>
          </p:cNvSpPr>
          <p:nvPr>
            <p:ph type="body" idx="1"/>
          </p:nvPr>
        </p:nvSpPr>
        <p:spPr/>
        <p:txBody>
          <a:bodyPr/>
          <a:lstStyle/>
          <a:p>
            <a:r>
              <a:rPr lang="en-US" dirty="0" smtClean="0"/>
              <a:t>Developing partnership with all stakeholders</a:t>
            </a:r>
            <a:r>
              <a:rPr lang="en-US" baseline="0" dirty="0" smtClean="0"/>
              <a:t> involved in representation </a:t>
            </a:r>
            <a:r>
              <a:rPr lang="en-US" dirty="0" smtClean="0"/>
              <a:t>is</a:t>
            </a:r>
            <a:r>
              <a:rPr lang="en-US" baseline="0" dirty="0" smtClean="0"/>
              <a:t> the key message that u</a:t>
            </a:r>
            <a:r>
              <a:rPr lang="en-US" dirty="0" smtClean="0"/>
              <a:t>nderpins this training</a:t>
            </a:r>
            <a:r>
              <a:rPr lang="en-US" baseline="0" dirty="0" smtClean="0"/>
              <a:t>. This culture change from a reporting structure to the partnership model has been driven forward by the introduction of the QAA Quality Code chapter B5: Student Engagement (live from Sep 2013).</a:t>
            </a:r>
          </a:p>
          <a:p>
            <a:endParaRPr lang="en-US" baseline="0" dirty="0" smtClean="0"/>
          </a:p>
          <a:p>
            <a:r>
              <a:rPr lang="en-US" baseline="0" dirty="0" smtClean="0"/>
              <a:t>Representation systems by their nature tend to adopt a single ownership approach, particularly within its infrastructure. In the past we have encouraged students to report issues up the chain, opposed to work proactively with staff on the ground to resolve them collaboratively.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947684" eaLnBrk="1" hangingPunct="1">
              <a:defRPr/>
            </a:pPr>
            <a:r>
              <a:rPr lang="en-GB" baseline="0" dirty="0" smtClean="0"/>
              <a:t>This means issues from students (by far the largest stakeholders) trickle up to the handful of people who have enough power to do something about it. Ironically, these people are the furthest point away from students on the ground and often make decisions based on second or third hand information.</a:t>
            </a:r>
          </a:p>
        </p:txBody>
      </p:sp>
      <p:sp>
        <p:nvSpPr>
          <p:cNvPr id="4" name="Slide Number Placeholder 3"/>
          <p:cNvSpPr>
            <a:spLocks noGrp="1"/>
          </p:cNvSpPr>
          <p:nvPr>
            <p:ph type="sldNum" sz="quarter" idx="10"/>
          </p:nvPr>
        </p:nvSpPr>
        <p:spPr/>
        <p:txBody>
          <a:bodyPr/>
          <a:lstStyle/>
          <a:p>
            <a:fld id="{71071F0D-FC3D-43CF-96E9-18DC46001055}" type="slidenum">
              <a:rPr lang="en-GB" smtClean="0">
                <a:solidFill>
                  <a:srgbClr val="000000"/>
                </a:solidFill>
              </a:rPr>
              <a:pPr/>
              <a:t>16</a:t>
            </a:fld>
            <a:endParaRPr lang="en-GB">
              <a:solidFill>
                <a:srgbClr val="000000"/>
              </a:solidFill>
            </a:endParaRPr>
          </a:p>
        </p:txBody>
      </p:sp>
    </p:spTree>
    <p:extLst>
      <p:ext uri="{BB962C8B-B14F-4D97-AF65-F5344CB8AC3E}">
        <p14:creationId xmlns:p14="http://schemas.microsoft.com/office/powerpoint/2010/main" val="74537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8290" y="767638"/>
            <a:ext cx="5182721" cy="3838184"/>
          </a:xfrm>
        </p:spPr>
      </p:sp>
      <p:sp>
        <p:nvSpPr>
          <p:cNvPr id="3" name="Notes Placeholder 2"/>
          <p:cNvSpPr>
            <a:spLocks noGrp="1"/>
          </p:cNvSpPr>
          <p:nvPr>
            <p:ph type="body" idx="1"/>
          </p:nvPr>
        </p:nvSpPr>
        <p:spPr/>
        <p:txBody>
          <a:bodyPr/>
          <a:lstStyle/>
          <a:p>
            <a:r>
              <a:rPr lang="en-GB" baseline="0" dirty="0" smtClean="0"/>
              <a:t>At this point of the training most students recognise that there is a need to change they way representation is structured and once we have planted the idea of working in partnership, we teach them the art of triangulation.</a:t>
            </a:r>
          </a:p>
          <a:p>
            <a:endParaRPr lang="en-GB" baseline="0" dirty="0" smtClean="0"/>
          </a:p>
          <a:p>
            <a:pPr marL="177691" indent="-177691">
              <a:buFont typeface="Arial" pitchFamily="34" charset="0"/>
              <a:buChar char="•"/>
            </a:pPr>
            <a:r>
              <a:rPr lang="en-GB" baseline="0" dirty="0" smtClean="0"/>
              <a:t>What are students on your course saying? (First hand/primary research)</a:t>
            </a:r>
          </a:p>
          <a:p>
            <a:pPr marL="177691" indent="-177691">
              <a:buFont typeface="Arial" pitchFamily="34" charset="0"/>
              <a:buChar char="•"/>
            </a:pPr>
            <a:r>
              <a:rPr lang="en-GB" baseline="0" dirty="0" smtClean="0"/>
              <a:t>What are students elsewhere are saying? (Surveys)</a:t>
            </a:r>
          </a:p>
          <a:p>
            <a:pPr marL="177691" indent="-177691" defTabSz="947684" eaLnBrk="1" hangingPunct="1">
              <a:buFont typeface="Arial" pitchFamily="34" charset="0"/>
              <a:buChar char="•"/>
              <a:defRPr/>
            </a:pPr>
            <a:r>
              <a:rPr lang="en-GB" baseline="0" dirty="0" smtClean="0"/>
              <a:t>What are the University saying/doing? (The Source)</a:t>
            </a:r>
          </a:p>
          <a:p>
            <a:endParaRPr lang="en-GB" baseline="0" dirty="0" smtClean="0"/>
          </a:p>
        </p:txBody>
      </p:sp>
      <p:sp>
        <p:nvSpPr>
          <p:cNvPr id="4" name="Slide Number Placeholder 3"/>
          <p:cNvSpPr>
            <a:spLocks noGrp="1"/>
          </p:cNvSpPr>
          <p:nvPr>
            <p:ph type="sldNum" sz="quarter" idx="10"/>
          </p:nvPr>
        </p:nvSpPr>
        <p:spPr/>
        <p:txBody>
          <a:bodyPr/>
          <a:lstStyle/>
          <a:p>
            <a:fld id="{71071F0D-FC3D-43CF-96E9-18DC46001055}" type="slidenum">
              <a:rPr lang="en-GB" smtClean="0">
                <a:solidFill>
                  <a:srgbClr val="000000"/>
                </a:solidFill>
              </a:rPr>
              <a:pPr/>
              <a:t>17</a:t>
            </a:fld>
            <a:endParaRPr lang="en-GB">
              <a:solidFill>
                <a:srgbClr val="000000"/>
              </a:solidFill>
            </a:endParaRPr>
          </a:p>
        </p:txBody>
      </p:sp>
    </p:spTree>
    <p:extLst>
      <p:ext uri="{BB962C8B-B14F-4D97-AF65-F5344CB8AC3E}">
        <p14:creationId xmlns:p14="http://schemas.microsoft.com/office/powerpoint/2010/main" val="295460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D46490-AF7E-43AE-B7CA-AAB85F5A93F7}" type="slidenum">
              <a:rPr lang="en-GB">
                <a:solidFill>
                  <a:srgbClr val="000000"/>
                </a:solidFill>
              </a:rPr>
              <a:pPr/>
              <a:t>18</a:t>
            </a:fld>
            <a:endParaRPr lang="en-GB">
              <a:solidFill>
                <a:srgbClr val="000000"/>
              </a:solidFill>
            </a:endParaRPr>
          </a:p>
        </p:txBody>
      </p:sp>
      <p:sp>
        <p:nvSpPr>
          <p:cNvPr id="28674" name="Rectangle 2"/>
          <p:cNvSpPr>
            <a:spLocks noGrp="1" noRot="1" noChangeAspect="1" noChangeArrowheads="1" noTextEdit="1"/>
          </p:cNvSpPr>
          <p:nvPr>
            <p:ph type="sldImg"/>
          </p:nvPr>
        </p:nvSpPr>
        <p:spPr>
          <a:xfrm>
            <a:off x="958290" y="767638"/>
            <a:ext cx="5182721" cy="3838184"/>
          </a:xfrm>
          <a:ln/>
        </p:spPr>
      </p:sp>
      <p:sp>
        <p:nvSpPr>
          <p:cNvPr id="28675" name="Rectangle 3"/>
          <p:cNvSpPr>
            <a:spLocks noGrp="1" noChangeArrowheads="1"/>
          </p:cNvSpPr>
          <p:nvPr>
            <p:ph type="body" idx="1"/>
          </p:nvPr>
        </p:nvSpPr>
        <p:spPr/>
        <p:txBody>
          <a:bodyPr/>
          <a:lstStyle/>
          <a:p>
            <a:r>
              <a:rPr lang="en-US" i="1" dirty="0" smtClean="0"/>
              <a:t>The</a:t>
            </a:r>
            <a:r>
              <a:rPr lang="en-US" i="1" baseline="0" dirty="0" smtClean="0"/>
              <a:t> Source </a:t>
            </a:r>
            <a:r>
              <a:rPr lang="en-US" i="1" baseline="0" dirty="0" err="1" smtClean="0"/>
              <a:t>Prezi</a:t>
            </a:r>
            <a:r>
              <a:rPr lang="en-US" i="1" baseline="0" dirty="0" smtClean="0"/>
              <a:t>: </a:t>
            </a:r>
            <a:r>
              <a:rPr lang="en-US" i="1" dirty="0" smtClean="0"/>
              <a:t>the</a:t>
            </a:r>
            <a:r>
              <a:rPr lang="en-US" i="1" baseline="0" dirty="0" smtClean="0"/>
              <a:t> image above is hyperlinked.</a:t>
            </a:r>
          </a:p>
          <a:p>
            <a:endParaRPr lang="en-US" baseline="0" dirty="0" smtClean="0"/>
          </a:p>
          <a:p>
            <a:r>
              <a:rPr lang="en-GB" dirty="0">
                <a:latin typeface="Arial" charset="0"/>
              </a:rPr>
              <a:t>The Source is a matrix of information from committees, the SU and students that is available on Google Docs via our website. This means it can be viewed by multiple parties and can be edited in real time. As it is accessible through our website, all of our stakeholders can see what we are monitoring and what action is being taken to improve their experience.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8290" y="767638"/>
            <a:ext cx="5182721" cy="3838184"/>
          </a:xfrm>
        </p:spPr>
      </p:sp>
      <p:sp>
        <p:nvSpPr>
          <p:cNvPr id="3" name="Notes Placeholder 2"/>
          <p:cNvSpPr>
            <a:spLocks noGrp="1"/>
          </p:cNvSpPr>
          <p:nvPr>
            <p:ph type="body" idx="1"/>
          </p:nvPr>
        </p:nvSpPr>
        <p:spPr/>
        <p:txBody>
          <a:bodyPr/>
          <a:lstStyle/>
          <a:p>
            <a:r>
              <a:rPr lang="en-GB" dirty="0">
                <a:latin typeface="Arial" charset="0"/>
              </a:rPr>
              <a:t>The Source has the capacity to be filtered by category, which means stakeholders can easily access information on a topic or follow up on an action instead of trawling through lots of irrelevant data. </a:t>
            </a:r>
          </a:p>
          <a:p>
            <a:endParaRPr lang="en-GB" dirty="0"/>
          </a:p>
        </p:txBody>
      </p:sp>
      <p:sp>
        <p:nvSpPr>
          <p:cNvPr id="4" name="Slide Number Placeholder 3"/>
          <p:cNvSpPr>
            <a:spLocks noGrp="1"/>
          </p:cNvSpPr>
          <p:nvPr>
            <p:ph type="sldNum" sz="quarter" idx="10"/>
          </p:nvPr>
        </p:nvSpPr>
        <p:spPr/>
        <p:txBody>
          <a:bodyPr/>
          <a:lstStyle/>
          <a:p>
            <a:fld id="{71071F0D-FC3D-43CF-96E9-18DC46001055}" type="slidenum">
              <a:rPr lang="en-GB" smtClean="0">
                <a:solidFill>
                  <a:srgbClr val="000000"/>
                </a:solidFill>
              </a:rPr>
              <a:pPr/>
              <a:t>19</a:t>
            </a:fld>
            <a:endParaRPr lang="en-GB">
              <a:solidFill>
                <a:srgbClr val="000000"/>
              </a:solidFill>
            </a:endParaRPr>
          </a:p>
        </p:txBody>
      </p:sp>
    </p:spTree>
    <p:extLst>
      <p:ext uri="{BB962C8B-B14F-4D97-AF65-F5344CB8AC3E}">
        <p14:creationId xmlns:p14="http://schemas.microsoft.com/office/powerpoint/2010/main" val="144708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8290" y="767638"/>
            <a:ext cx="5182721" cy="3838184"/>
          </a:xfrm>
        </p:spPr>
      </p:sp>
      <p:sp>
        <p:nvSpPr>
          <p:cNvPr id="3" name="Notes Placeholder 2"/>
          <p:cNvSpPr>
            <a:spLocks noGrp="1"/>
          </p:cNvSpPr>
          <p:nvPr>
            <p:ph type="body" idx="1"/>
          </p:nvPr>
        </p:nvSpPr>
        <p:spPr/>
        <p:txBody>
          <a:bodyPr/>
          <a:lstStyle/>
          <a:p>
            <a:r>
              <a:rPr lang="en-GB" dirty="0" smtClean="0"/>
              <a:t>They also have access to useful documents and survey analysis</a:t>
            </a:r>
            <a:r>
              <a:rPr lang="en-GB" baseline="0" dirty="0" smtClean="0"/>
              <a:t> via the website.</a:t>
            </a:r>
            <a:endParaRPr lang="en-GB" dirty="0" smtClean="0"/>
          </a:p>
          <a:p>
            <a:endParaRPr lang="en-GB" dirty="0" smtClean="0"/>
          </a:p>
          <a:p>
            <a:r>
              <a:rPr lang="en-GB" dirty="0" smtClean="0"/>
              <a:t>Our</a:t>
            </a:r>
            <a:r>
              <a:rPr lang="en-GB" baseline="0" dirty="0" smtClean="0"/>
              <a:t> jobs a</a:t>
            </a:r>
            <a:r>
              <a:rPr lang="en-GB" dirty="0" smtClean="0"/>
              <a:t>s</a:t>
            </a:r>
            <a:r>
              <a:rPr lang="en-GB" baseline="0" dirty="0" smtClean="0"/>
              <a:t> Course Rep and Quality Engagement Co-ordinators is to support students to construct their arguments/topics of discussion and help academic staff develop relationship with Reps. We do this on a one to one basis or with their course groups. We also </a:t>
            </a:r>
            <a:r>
              <a:rPr lang="en-GB" dirty="0">
                <a:latin typeface="Arial" charset="0"/>
              </a:rPr>
              <a:t>capitalise on this data source by writing weekly emails to SU staff and Reps that snapshots the important information of the week and highlights the trending themes. This allows those who are not directly involved in the process have an oversight.</a:t>
            </a:r>
          </a:p>
        </p:txBody>
      </p:sp>
      <p:sp>
        <p:nvSpPr>
          <p:cNvPr id="4" name="Slide Number Placeholder 3"/>
          <p:cNvSpPr>
            <a:spLocks noGrp="1"/>
          </p:cNvSpPr>
          <p:nvPr>
            <p:ph type="sldNum" sz="quarter" idx="10"/>
          </p:nvPr>
        </p:nvSpPr>
        <p:spPr/>
        <p:txBody>
          <a:bodyPr/>
          <a:lstStyle/>
          <a:p>
            <a:fld id="{71071F0D-FC3D-43CF-96E9-18DC46001055}" type="slidenum">
              <a:rPr lang="en-GB" smtClean="0">
                <a:solidFill>
                  <a:srgbClr val="000000"/>
                </a:solidFill>
              </a:rPr>
              <a:pPr/>
              <a:t>20</a:t>
            </a:fld>
            <a:endParaRPr lang="en-GB">
              <a:solidFill>
                <a:srgbClr val="000000"/>
              </a:solidFill>
            </a:endParaRPr>
          </a:p>
        </p:txBody>
      </p:sp>
    </p:spTree>
    <p:extLst>
      <p:ext uri="{BB962C8B-B14F-4D97-AF65-F5344CB8AC3E}">
        <p14:creationId xmlns:p14="http://schemas.microsoft.com/office/powerpoint/2010/main" val="372037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defTabSz="947684" eaLnBrk="1" hangingPunct="1">
              <a:defRPr/>
            </a:pPr>
            <a:r>
              <a:rPr lang="en-GB" baseline="0" dirty="0" smtClean="0"/>
              <a:t>As a result of this culture change, students are beginning to conduct their own research projects on a institutional level, which are financially supported by the University: what makes a good timetable project; creating identity in the Cambridge School of Art; placements booklets written by students for students.</a:t>
            </a:r>
          </a:p>
        </p:txBody>
      </p:sp>
      <p:sp>
        <p:nvSpPr>
          <p:cNvPr id="4" name="Slide Number Placeholder 3"/>
          <p:cNvSpPr>
            <a:spLocks noGrp="1"/>
          </p:cNvSpPr>
          <p:nvPr>
            <p:ph type="sldNum" sz="quarter" idx="10"/>
          </p:nvPr>
        </p:nvSpPr>
        <p:spPr/>
        <p:txBody>
          <a:bodyPr/>
          <a:lstStyle/>
          <a:p>
            <a:fld id="{71071F0D-FC3D-43CF-96E9-18DC46001055}" type="slidenum">
              <a:rPr lang="en-GB" smtClean="0">
                <a:solidFill>
                  <a:srgbClr val="000000"/>
                </a:solidFill>
              </a:rPr>
              <a:pPr/>
              <a:t>21</a:t>
            </a:fld>
            <a:endParaRPr lang="en-GB">
              <a:solidFill>
                <a:srgbClr val="000000"/>
              </a:solidFill>
            </a:endParaRPr>
          </a:p>
        </p:txBody>
      </p:sp>
    </p:spTree>
    <p:extLst>
      <p:ext uri="{BB962C8B-B14F-4D97-AF65-F5344CB8AC3E}">
        <p14:creationId xmlns:p14="http://schemas.microsoft.com/office/powerpoint/2010/main" val="74537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97185" indent="-306610" eaLnBrk="0" hangingPunct="0">
              <a:defRPr>
                <a:solidFill>
                  <a:schemeClr val="tx1"/>
                </a:solidFill>
                <a:latin typeface="Arial" charset="0"/>
                <a:cs typeface="Arial" charset="0"/>
              </a:defRPr>
            </a:lvl2pPr>
            <a:lvl3pPr marL="1226439" indent="-245288" eaLnBrk="0" hangingPunct="0">
              <a:defRPr>
                <a:solidFill>
                  <a:schemeClr val="tx1"/>
                </a:solidFill>
                <a:latin typeface="Arial" charset="0"/>
                <a:cs typeface="Arial" charset="0"/>
              </a:defRPr>
            </a:lvl3pPr>
            <a:lvl4pPr marL="1717015" indent="-245288" eaLnBrk="0" hangingPunct="0">
              <a:defRPr>
                <a:solidFill>
                  <a:schemeClr val="tx1"/>
                </a:solidFill>
                <a:latin typeface="Arial" charset="0"/>
                <a:cs typeface="Arial" charset="0"/>
              </a:defRPr>
            </a:lvl4pPr>
            <a:lvl5pPr marL="2207590" indent="-245288" eaLnBrk="0" hangingPunct="0">
              <a:defRPr>
                <a:solidFill>
                  <a:schemeClr val="tx1"/>
                </a:solidFill>
                <a:latin typeface="Arial" charset="0"/>
                <a:cs typeface="Arial" charset="0"/>
              </a:defRPr>
            </a:lvl5pPr>
            <a:lvl6pPr marL="2698166" indent="-245288" eaLnBrk="0" fontAlgn="base" hangingPunct="0">
              <a:spcBef>
                <a:spcPct val="0"/>
              </a:spcBef>
              <a:spcAft>
                <a:spcPct val="0"/>
              </a:spcAft>
              <a:defRPr>
                <a:solidFill>
                  <a:schemeClr val="tx1"/>
                </a:solidFill>
                <a:latin typeface="Arial" charset="0"/>
                <a:cs typeface="Arial" charset="0"/>
              </a:defRPr>
            </a:lvl6pPr>
            <a:lvl7pPr marL="3188741" indent="-245288" eaLnBrk="0" fontAlgn="base" hangingPunct="0">
              <a:spcBef>
                <a:spcPct val="0"/>
              </a:spcBef>
              <a:spcAft>
                <a:spcPct val="0"/>
              </a:spcAft>
              <a:defRPr>
                <a:solidFill>
                  <a:schemeClr val="tx1"/>
                </a:solidFill>
                <a:latin typeface="Arial" charset="0"/>
                <a:cs typeface="Arial" charset="0"/>
              </a:defRPr>
            </a:lvl7pPr>
            <a:lvl8pPr marL="3679317" indent="-245288" eaLnBrk="0" fontAlgn="base" hangingPunct="0">
              <a:spcBef>
                <a:spcPct val="0"/>
              </a:spcBef>
              <a:spcAft>
                <a:spcPct val="0"/>
              </a:spcAft>
              <a:defRPr>
                <a:solidFill>
                  <a:schemeClr val="tx1"/>
                </a:solidFill>
                <a:latin typeface="Arial" charset="0"/>
                <a:cs typeface="Arial" charset="0"/>
              </a:defRPr>
            </a:lvl8pPr>
            <a:lvl9pPr marL="4169893" indent="-245288" eaLnBrk="0" fontAlgn="base" hangingPunct="0">
              <a:spcBef>
                <a:spcPct val="0"/>
              </a:spcBef>
              <a:spcAft>
                <a:spcPct val="0"/>
              </a:spcAft>
              <a:defRPr>
                <a:solidFill>
                  <a:schemeClr val="tx1"/>
                </a:solidFill>
                <a:latin typeface="Arial" charset="0"/>
                <a:cs typeface="Arial" charset="0"/>
              </a:defRPr>
            </a:lvl9pPr>
          </a:lstStyle>
          <a:p>
            <a:pPr eaLnBrk="1" hangingPunct="1"/>
            <a:fld id="{28E47611-9F1C-4029-898B-7F6B14F1FACF}" type="slidenum">
              <a:rPr lang="en-GB" smtClean="0">
                <a:solidFill>
                  <a:srgbClr val="000000"/>
                </a:solidFill>
              </a:rPr>
              <a:pPr eaLnBrk="1" hangingPunct="1"/>
              <a:t>23</a:t>
            </a:fld>
            <a:endParaRPr lang="en-GB" smtClean="0">
              <a:solidFill>
                <a:srgbClr val="000000"/>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46574" y="4862141"/>
            <a:ext cx="5206153" cy="4605227"/>
          </a:xfrm>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oleObject5.bin"/><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Master" Target="../slideMasters/slideMaster29.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oleObject" Target="../embeddings/oleObject11.bin"/><Relationship Id="rId4"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nvGraphicFramePr>
        <p:xfrm>
          <a:off x="0" y="0"/>
          <a:ext cx="2476500" cy="1447800"/>
        </p:xfrm>
        <a:graphic>
          <a:graphicData uri="http://schemas.openxmlformats.org/presentationml/2006/ole">
            <mc:AlternateContent xmlns:mc="http://schemas.openxmlformats.org/markup-compatibility/2006">
              <mc:Choice xmlns:v="urn:schemas-microsoft-com:vml" Requires="v">
                <p:oleObj spid="_x0000_s534544" name="Bitmap Image" r:id="rId3" imgW="2476190" imgH="1448002" progId="PBrush">
                  <p:embed/>
                </p:oleObj>
              </mc:Choice>
              <mc:Fallback>
                <p:oleObj name="Bitmap Image" r:id="rId3" imgW="2476190" imgH="1448002" progId="PBrus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765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5"/>
          <p:cNvGraphicFramePr>
            <a:graphicFrameLocks noChangeAspect="1"/>
          </p:cNvGraphicFramePr>
          <p:nvPr/>
        </p:nvGraphicFramePr>
        <p:xfrm>
          <a:off x="6600826" y="5486400"/>
          <a:ext cx="2543175" cy="1371600"/>
        </p:xfrm>
        <a:graphic>
          <a:graphicData uri="http://schemas.openxmlformats.org/presentationml/2006/ole">
            <mc:AlternateContent xmlns:mc="http://schemas.openxmlformats.org/markup-compatibility/2006">
              <mc:Choice xmlns:v="urn:schemas-microsoft-com:vml" Requires="v">
                <p:oleObj spid="_x0000_s534545" name="Bitmap Image" r:id="rId5" imgW="2542857" imgH="1371429" progId="PBrush">
                  <p:embed/>
                </p:oleObj>
              </mc:Choice>
              <mc:Fallback>
                <p:oleObj name="Bitmap Image" r:id="rId5" imgW="2542857" imgH="1371429" progId="PBrus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826" y="5486400"/>
                        <a:ext cx="25431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6"/>
          <p:cNvGraphicFramePr>
            <a:graphicFrameLocks noChangeAspect="1"/>
          </p:cNvGraphicFramePr>
          <p:nvPr/>
        </p:nvGraphicFramePr>
        <p:xfrm>
          <a:off x="179389" y="5589617"/>
          <a:ext cx="2362200" cy="1087437"/>
        </p:xfrm>
        <a:graphic>
          <a:graphicData uri="http://schemas.openxmlformats.org/presentationml/2006/ole">
            <mc:AlternateContent xmlns:mc="http://schemas.openxmlformats.org/markup-compatibility/2006">
              <mc:Choice xmlns:v="urn:schemas-microsoft-com:vml" Requires="v">
                <p:oleObj spid="_x0000_s534546" name="Bitmap Image" r:id="rId7" imgW="1800476" imgH="828791" progId="PBrush">
                  <p:embed/>
                </p:oleObj>
              </mc:Choice>
              <mc:Fallback>
                <p:oleObj name="Bitmap Image" r:id="rId7" imgW="1800476" imgH="828791" progId="PBrush">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9" y="5589617"/>
                        <a:ext cx="2362200" cy="108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098" name="Rectangle 2"/>
          <p:cNvSpPr>
            <a:spLocks noGrp="1" noChangeArrowheads="1"/>
          </p:cNvSpPr>
          <p:nvPr>
            <p:ph type="ctrTitle"/>
          </p:nvPr>
        </p:nvSpPr>
        <p:spPr>
          <a:xfrm>
            <a:off x="684213" y="1700215"/>
            <a:ext cx="7772400" cy="1470025"/>
          </a:xfrm>
        </p:spPr>
        <p:txBody>
          <a:bodyPr/>
          <a:lstStyle>
            <a:lvl1pPr>
              <a:defRPr sz="4000" b="1"/>
            </a:lvl1pPr>
          </a:lstStyle>
          <a:p>
            <a:r>
              <a:rPr lang="en-GB"/>
              <a:t>Click to edit Master title style</a:t>
            </a:r>
          </a:p>
        </p:txBody>
      </p:sp>
      <p:sp>
        <p:nvSpPr>
          <p:cNvPr id="4099" name="Rectangle 3"/>
          <p:cNvSpPr>
            <a:spLocks noGrp="1" noChangeArrowheads="1"/>
          </p:cNvSpPr>
          <p:nvPr>
            <p:ph type="subTitle" idx="1"/>
          </p:nvPr>
        </p:nvSpPr>
        <p:spPr>
          <a:xfrm>
            <a:off x="1331913" y="3789363"/>
            <a:ext cx="6400800" cy="1008062"/>
          </a:xfrm>
        </p:spPr>
        <p:txBody>
          <a:bodyPr/>
          <a:lstStyle>
            <a:lvl1pPr marL="0" indent="0" algn="ctr">
              <a:buFont typeface="Wingdings" pitchFamily="2" charset="2"/>
              <a:buNone/>
              <a:defRPr b="1"/>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188914"/>
            <a:ext cx="2057400" cy="52847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188914"/>
            <a:ext cx="6019800" cy="5284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627342" y="188913"/>
            <a:ext cx="6048375"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68313" y="1484342"/>
            <a:ext cx="8229600" cy="3989387"/>
          </a:xfrm>
        </p:spPr>
        <p:txBody>
          <a:bodyPr/>
          <a:lstStyle/>
          <a:p>
            <a:pPr lvl="0"/>
            <a:endParaRPr lang="en-GB"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6"/>
          <p:cNvSpPr>
            <a:spLocks noChangeArrowheads="1"/>
          </p:cNvSpPr>
          <p:nvPr/>
        </p:nvSpPr>
        <p:spPr bwMode="auto">
          <a:xfrm>
            <a:off x="457200" y="6245225"/>
            <a:ext cx="2133600" cy="476250"/>
          </a:xfrm>
          <a:prstGeom prst="rect">
            <a:avLst/>
          </a:prstGeom>
          <a:noFill/>
          <a:ln w="9525">
            <a:noFill/>
            <a:miter lim="800000"/>
            <a:headEnd/>
            <a:tailEnd/>
          </a:ln>
          <a:effectLst/>
        </p:spPr>
        <p:txBody>
          <a:bodyPr lIns="91302" tIns="45652" rIns="91302" bIns="45652"/>
          <a:lstStyle/>
          <a:p>
            <a:pPr>
              <a:defRPr/>
            </a:pPr>
            <a:fld id="{4BE2485B-0515-4824-A3DC-9454A8E2679B}" type="datetimeFigureOut">
              <a:rPr lang="en-GB" sz="1400" b="0">
                <a:latin typeface="Arial" charset="0"/>
              </a:rPr>
              <a:pPr>
                <a:defRPr/>
              </a:pPr>
              <a:t>06/06/2013</a:t>
            </a:fld>
            <a:endParaRPr lang="en-GB" sz="1400" b="0">
              <a:latin typeface="Arial" charset="0"/>
            </a:endParaRPr>
          </a:p>
        </p:txBody>
      </p:sp>
      <p:sp>
        <p:nvSpPr>
          <p:cNvPr id="4" name="Rectangle 7"/>
          <p:cNvSpPr>
            <a:spLocks noChangeArrowheads="1"/>
          </p:cNvSpPr>
          <p:nvPr/>
        </p:nvSpPr>
        <p:spPr bwMode="auto">
          <a:xfrm>
            <a:off x="3124201" y="6245225"/>
            <a:ext cx="2895600" cy="476250"/>
          </a:xfrm>
          <a:prstGeom prst="rect">
            <a:avLst/>
          </a:prstGeom>
          <a:noFill/>
          <a:ln w="9525">
            <a:noFill/>
            <a:miter lim="800000"/>
            <a:headEnd/>
            <a:tailEnd/>
          </a:ln>
          <a:effectLst/>
        </p:spPr>
        <p:txBody>
          <a:bodyPr lIns="91302" tIns="45652" rIns="91302" bIns="45652"/>
          <a:lstStyle/>
          <a:p>
            <a:pPr algn="ctr">
              <a:defRPr/>
            </a:pPr>
            <a:endParaRPr lang="en-GB" sz="1400" b="0">
              <a:latin typeface="Arial" charset="0"/>
            </a:endParaRPr>
          </a:p>
        </p:txBody>
      </p:sp>
      <p:sp>
        <p:nvSpPr>
          <p:cNvPr id="5" name="Rectangle 8"/>
          <p:cNvSpPr>
            <a:spLocks noChangeArrowheads="1"/>
          </p:cNvSpPr>
          <p:nvPr/>
        </p:nvSpPr>
        <p:spPr bwMode="auto">
          <a:xfrm>
            <a:off x="6553200" y="6245225"/>
            <a:ext cx="2133600" cy="476250"/>
          </a:xfrm>
          <a:prstGeom prst="rect">
            <a:avLst/>
          </a:prstGeom>
          <a:noFill/>
          <a:ln w="9525">
            <a:noFill/>
            <a:miter lim="800000"/>
            <a:headEnd/>
            <a:tailEnd/>
          </a:ln>
          <a:effectLst/>
        </p:spPr>
        <p:txBody>
          <a:bodyPr lIns="91302" tIns="45652" rIns="91302" bIns="45652"/>
          <a:lstStyle/>
          <a:p>
            <a:pPr algn="r">
              <a:defRPr/>
            </a:pPr>
            <a:fld id="{B7F6FF8A-397E-4E51-A844-10122C2A1745}" type="slidenum">
              <a:rPr lang="en-GB" sz="1400" b="0">
                <a:latin typeface="Arial" charset="0"/>
              </a:rPr>
              <a:pPr algn="r">
                <a:defRPr/>
              </a:pPr>
              <a:t>‹#›</a:t>
            </a:fld>
            <a:endParaRPr lang="en-GB" sz="1400" b="0">
              <a:latin typeface="Arial" charset="0"/>
            </a:endParaRPr>
          </a:p>
        </p:txBody>
      </p:sp>
      <p:sp>
        <p:nvSpPr>
          <p:cNvPr id="6" name="Rectangle 9"/>
          <p:cNvSpPr>
            <a:spLocks noChangeArrowheads="1"/>
          </p:cNvSpPr>
          <p:nvPr userDrawn="1"/>
        </p:nvSpPr>
        <p:spPr bwMode="auto">
          <a:xfrm>
            <a:off x="-541338" y="-171450"/>
            <a:ext cx="9685338" cy="863600"/>
          </a:xfrm>
          <a:prstGeom prst="rect">
            <a:avLst/>
          </a:prstGeom>
          <a:solidFill>
            <a:srgbClr val="6C7BAC"/>
          </a:solidFill>
          <a:ln w="9525">
            <a:noFill/>
            <a:miter lim="800000"/>
            <a:headEnd/>
            <a:tailEnd/>
          </a:ln>
          <a:effectLst/>
        </p:spPr>
        <p:txBody>
          <a:bodyPr wrap="none" lIns="91302" tIns="45652" rIns="91302" bIns="45652" anchor="ctr"/>
          <a:lstStyle/>
          <a:p>
            <a:pPr>
              <a:defRPr/>
            </a:pPr>
            <a:endParaRPr lang="en-US"/>
          </a:p>
        </p:txBody>
      </p:sp>
      <p:sp>
        <p:nvSpPr>
          <p:cNvPr id="7" name="Oval 10"/>
          <p:cNvSpPr>
            <a:spLocks noChangeArrowheads="1"/>
          </p:cNvSpPr>
          <p:nvPr userDrawn="1"/>
        </p:nvSpPr>
        <p:spPr bwMode="auto">
          <a:xfrm>
            <a:off x="-2849563" y="-171450"/>
            <a:ext cx="5699126" cy="6140450"/>
          </a:xfrm>
          <a:prstGeom prst="ellipse">
            <a:avLst/>
          </a:prstGeom>
          <a:solidFill>
            <a:srgbClr val="6C8DAC">
              <a:alpha val="66000"/>
            </a:srgbClr>
          </a:solidFill>
          <a:ln w="9525">
            <a:noFill/>
            <a:round/>
            <a:headEnd/>
            <a:tailEnd/>
          </a:ln>
          <a:effectLst/>
        </p:spPr>
        <p:txBody>
          <a:bodyPr wrap="none" lIns="91302" tIns="45652" rIns="91302" bIns="45652" anchor="ctr"/>
          <a:lstStyle/>
          <a:p>
            <a:pPr>
              <a:defRPr/>
            </a:pPr>
            <a:endParaRPr lang="en-US"/>
          </a:p>
        </p:txBody>
      </p:sp>
      <p:sp>
        <p:nvSpPr>
          <p:cNvPr id="8" name="Oval 11"/>
          <p:cNvSpPr>
            <a:spLocks noChangeArrowheads="1"/>
          </p:cNvSpPr>
          <p:nvPr userDrawn="1"/>
        </p:nvSpPr>
        <p:spPr bwMode="auto">
          <a:xfrm>
            <a:off x="39688" y="520700"/>
            <a:ext cx="3956050" cy="3956050"/>
          </a:xfrm>
          <a:prstGeom prst="ellipse">
            <a:avLst/>
          </a:prstGeom>
          <a:solidFill>
            <a:srgbClr val="6C7BAC">
              <a:alpha val="61000"/>
            </a:srgbClr>
          </a:solidFill>
          <a:ln w="9525">
            <a:noFill/>
            <a:round/>
            <a:headEnd/>
            <a:tailEnd/>
          </a:ln>
          <a:effectLst/>
        </p:spPr>
        <p:txBody>
          <a:bodyPr wrap="none" lIns="91302" tIns="45652" rIns="91302" bIns="45652" anchor="ctr"/>
          <a:lstStyle/>
          <a:p>
            <a:pPr algn="ctr">
              <a:defRPr/>
            </a:pPr>
            <a:endParaRPr lang="en-US" b="0">
              <a:latin typeface="Arial" charset="0"/>
            </a:endParaRPr>
          </a:p>
        </p:txBody>
      </p:sp>
      <p:sp>
        <p:nvSpPr>
          <p:cNvPr id="9" name="Oval 12"/>
          <p:cNvSpPr>
            <a:spLocks noChangeArrowheads="1"/>
          </p:cNvSpPr>
          <p:nvPr userDrawn="1"/>
        </p:nvSpPr>
        <p:spPr bwMode="auto">
          <a:xfrm>
            <a:off x="395288" y="665163"/>
            <a:ext cx="3538537" cy="3546475"/>
          </a:xfrm>
          <a:prstGeom prst="ellipse">
            <a:avLst/>
          </a:prstGeom>
          <a:solidFill>
            <a:schemeClr val="bg1">
              <a:alpha val="44000"/>
            </a:schemeClr>
          </a:solidFill>
          <a:ln w="9525">
            <a:noFill/>
            <a:round/>
            <a:headEnd/>
            <a:tailEnd/>
          </a:ln>
          <a:effectLst/>
        </p:spPr>
        <p:txBody>
          <a:bodyPr wrap="none" lIns="91302" tIns="45652" rIns="91302" bIns="45652" anchor="ctr"/>
          <a:lstStyle/>
          <a:p>
            <a:pPr>
              <a:defRPr/>
            </a:pPr>
            <a:endParaRPr lang="en-US"/>
          </a:p>
        </p:txBody>
      </p:sp>
      <p:sp>
        <p:nvSpPr>
          <p:cNvPr id="10" name="Oval 13"/>
          <p:cNvSpPr>
            <a:spLocks noChangeArrowheads="1"/>
          </p:cNvSpPr>
          <p:nvPr userDrawn="1"/>
        </p:nvSpPr>
        <p:spPr bwMode="auto">
          <a:xfrm>
            <a:off x="1258888" y="304800"/>
            <a:ext cx="2657475" cy="2657475"/>
          </a:xfrm>
          <a:prstGeom prst="ellipse">
            <a:avLst/>
          </a:prstGeom>
          <a:solidFill>
            <a:srgbClr val="6C8DAC">
              <a:alpha val="50000"/>
            </a:srgbClr>
          </a:solidFill>
          <a:ln w="9525">
            <a:noFill/>
            <a:round/>
            <a:headEnd/>
            <a:tailEnd/>
          </a:ln>
          <a:effectLst/>
        </p:spPr>
        <p:txBody>
          <a:bodyPr wrap="none" lIns="91302" tIns="45652" rIns="91302" bIns="45652" anchor="ctr"/>
          <a:lstStyle/>
          <a:p>
            <a:pPr algn="ctr">
              <a:defRPr/>
            </a:pPr>
            <a:endParaRPr lang="en-US" b="0">
              <a:latin typeface="Arial" charset="0"/>
            </a:endParaRPr>
          </a:p>
        </p:txBody>
      </p:sp>
      <p:sp>
        <p:nvSpPr>
          <p:cNvPr id="11" name="Oval 14"/>
          <p:cNvSpPr>
            <a:spLocks noChangeArrowheads="1"/>
          </p:cNvSpPr>
          <p:nvPr userDrawn="1"/>
        </p:nvSpPr>
        <p:spPr bwMode="auto">
          <a:xfrm>
            <a:off x="2916267" y="1700242"/>
            <a:ext cx="1292225" cy="1292225"/>
          </a:xfrm>
          <a:prstGeom prst="ellipse">
            <a:avLst/>
          </a:prstGeom>
          <a:solidFill>
            <a:srgbClr val="6C7BAC">
              <a:alpha val="46001"/>
            </a:srgbClr>
          </a:solidFill>
          <a:ln w="9525">
            <a:noFill/>
            <a:round/>
            <a:headEnd/>
            <a:tailEnd/>
          </a:ln>
          <a:effectLst/>
        </p:spPr>
        <p:txBody>
          <a:bodyPr wrap="none" lIns="91302" tIns="45652" rIns="91302" bIns="45652" anchor="ctr"/>
          <a:lstStyle/>
          <a:p>
            <a:pPr algn="ctr">
              <a:defRPr/>
            </a:pPr>
            <a:endParaRPr lang="en-US" b="0">
              <a:latin typeface="Arial" charset="0"/>
            </a:endParaRPr>
          </a:p>
        </p:txBody>
      </p:sp>
      <p:sp>
        <p:nvSpPr>
          <p:cNvPr id="12" name="Oval 15"/>
          <p:cNvSpPr>
            <a:spLocks noChangeArrowheads="1"/>
          </p:cNvSpPr>
          <p:nvPr userDrawn="1"/>
        </p:nvSpPr>
        <p:spPr bwMode="auto">
          <a:xfrm>
            <a:off x="3924301" y="2205038"/>
            <a:ext cx="863600" cy="863600"/>
          </a:xfrm>
          <a:prstGeom prst="ellipse">
            <a:avLst/>
          </a:prstGeom>
          <a:noFill/>
          <a:ln w="57150">
            <a:solidFill>
              <a:srgbClr val="6C8DAC"/>
            </a:solidFill>
            <a:round/>
            <a:headEnd/>
            <a:tailEnd/>
          </a:ln>
          <a:effectLst/>
        </p:spPr>
        <p:txBody>
          <a:bodyPr wrap="none" lIns="91302" tIns="45652" rIns="91302" bIns="45652" anchor="ctr"/>
          <a:lstStyle/>
          <a:p>
            <a:pPr>
              <a:defRPr/>
            </a:pPr>
            <a:endParaRPr lang="en-US"/>
          </a:p>
        </p:txBody>
      </p:sp>
      <p:pic>
        <p:nvPicPr>
          <p:cNvPr id="13" name="Picture 16" descr="NUSonly"/>
          <p:cNvPicPr>
            <a:picLocks noChangeAspect="1" noChangeArrowheads="1"/>
          </p:cNvPicPr>
          <p:nvPr userDrawn="1"/>
        </p:nvPicPr>
        <p:blipFill>
          <a:blip r:embed="rId2"/>
          <a:srcRect/>
          <a:stretch>
            <a:fillRect/>
          </a:stretch>
        </p:blipFill>
        <p:spPr bwMode="auto">
          <a:xfrm>
            <a:off x="4859339" y="2205038"/>
            <a:ext cx="2749550" cy="920750"/>
          </a:xfrm>
          <a:prstGeom prst="rect">
            <a:avLst/>
          </a:prstGeom>
          <a:noFill/>
          <a:ln w="9525">
            <a:noFill/>
            <a:miter lim="800000"/>
            <a:headEnd/>
            <a:tailEnd/>
          </a:ln>
        </p:spPr>
      </p:pic>
      <p:sp>
        <p:nvSpPr>
          <p:cNvPr id="80898"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14" name="Rectangle 3"/>
          <p:cNvSpPr>
            <a:spLocks noGrp="1" noChangeArrowheads="1"/>
          </p:cNvSpPr>
          <p:nvPr>
            <p:ph type="dt" sz="half" idx="10"/>
          </p:nvPr>
        </p:nvSpPr>
        <p:spPr/>
        <p:txBody>
          <a:bodyPr/>
          <a:lstStyle>
            <a:lvl1pPr>
              <a:defRPr/>
            </a:lvl1pPr>
          </a:lstStyle>
          <a:p>
            <a:pPr>
              <a:defRPr/>
            </a:pPr>
            <a:fld id="{8FFC8A57-F7E2-4A0D-B4D3-701EA4297368}" type="datetimeFigureOut">
              <a:rPr lang="en-GB"/>
              <a:pPr>
                <a:defRPr/>
              </a:pPr>
              <a:t>06/06/2013</a:t>
            </a:fld>
            <a:endParaRPr lang="en-GB"/>
          </a:p>
        </p:txBody>
      </p:sp>
      <p:sp>
        <p:nvSpPr>
          <p:cNvPr id="15" name="Rectangle 4"/>
          <p:cNvSpPr>
            <a:spLocks noGrp="1" noChangeArrowheads="1"/>
          </p:cNvSpPr>
          <p:nvPr>
            <p:ph type="ftr" sz="quarter" idx="11"/>
          </p:nvPr>
        </p:nvSpPr>
        <p:spPr/>
        <p:txBody>
          <a:bodyPr/>
          <a:lstStyle>
            <a:lvl1pPr>
              <a:defRPr/>
            </a:lvl1pPr>
          </a:lstStyle>
          <a:p>
            <a:pPr>
              <a:defRPr/>
            </a:pPr>
            <a:endParaRPr lang="en-GB"/>
          </a:p>
        </p:txBody>
      </p:sp>
      <p:sp>
        <p:nvSpPr>
          <p:cNvPr id="16" name="Rectangle 5"/>
          <p:cNvSpPr>
            <a:spLocks noGrp="1" noChangeArrowheads="1"/>
          </p:cNvSpPr>
          <p:nvPr>
            <p:ph type="sldNum" sz="quarter" idx="12"/>
          </p:nvPr>
        </p:nvSpPr>
        <p:spPr/>
        <p:txBody>
          <a:bodyPr/>
          <a:lstStyle>
            <a:lvl1pPr>
              <a:defRPr/>
            </a:lvl1pPr>
          </a:lstStyle>
          <a:p>
            <a:pPr>
              <a:defRPr/>
            </a:pPr>
            <a:fld id="{66D568F4-2A31-440F-A888-7C1946CFCE43}"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B69D53C-E4FC-43AD-AC85-108B724603B8}" type="datetimeFigureOut">
              <a:rPr lang="en-GB"/>
              <a:pPr>
                <a:defRPr/>
              </a:pPr>
              <a:t>06/06/2013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B151059-54DF-4101-BC4C-862365741378}"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41"/>
            <a:ext cx="7772400" cy="1500187"/>
          </a:xfrm>
        </p:spPr>
        <p:txBody>
          <a:bodyPr anchor="b"/>
          <a:lstStyle>
            <a:lvl1pPr marL="0" indent="0">
              <a:buNone/>
              <a:defRPr sz="2000"/>
            </a:lvl1pPr>
            <a:lvl2pPr marL="456514" indent="0">
              <a:buNone/>
              <a:defRPr sz="1800"/>
            </a:lvl2pPr>
            <a:lvl3pPr marL="913040" indent="0">
              <a:buNone/>
              <a:defRPr sz="1600"/>
            </a:lvl3pPr>
            <a:lvl4pPr marL="1369570" indent="0">
              <a:buNone/>
              <a:defRPr sz="1400"/>
            </a:lvl4pPr>
            <a:lvl5pPr marL="1826089" indent="0">
              <a:buNone/>
              <a:defRPr sz="1400"/>
            </a:lvl5pPr>
            <a:lvl6pPr marL="2282607" indent="0">
              <a:buNone/>
              <a:defRPr sz="1400"/>
            </a:lvl6pPr>
            <a:lvl7pPr marL="2739135" indent="0">
              <a:buNone/>
              <a:defRPr sz="1400"/>
            </a:lvl7pPr>
            <a:lvl8pPr marL="3195653" indent="0">
              <a:buNone/>
              <a:defRPr sz="1400"/>
            </a:lvl8pPr>
            <a:lvl9pPr marL="365217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02D7D7-C0E1-4131-AC0C-3969FA6C8BE7}" type="datetimeFigureOut">
              <a:rPr lang="en-GB"/>
              <a:pPr>
                <a:defRPr/>
              </a:pPr>
              <a:t>06/06/2013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AA6FE4F-1FA8-4384-AC0C-189154F15358}"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2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2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6B879C7-D99C-429B-9AB3-2E0D724AADA7}" type="datetimeFigureOut">
              <a:rPr lang="en-GB"/>
              <a:pPr>
                <a:defRPr/>
              </a:pPr>
              <a:t>06/06/2013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3D6312B-8289-45A1-97D9-20860D2D71B8}"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14" indent="0">
              <a:buNone/>
              <a:defRPr sz="2000" b="1"/>
            </a:lvl2pPr>
            <a:lvl3pPr marL="913040" indent="0">
              <a:buNone/>
              <a:defRPr sz="1800" b="1"/>
            </a:lvl3pPr>
            <a:lvl4pPr marL="1369570" indent="0">
              <a:buNone/>
              <a:defRPr sz="1600" b="1"/>
            </a:lvl4pPr>
            <a:lvl5pPr marL="1826089" indent="0">
              <a:buNone/>
              <a:defRPr sz="1600" b="1"/>
            </a:lvl5pPr>
            <a:lvl6pPr marL="2282607" indent="0">
              <a:buNone/>
              <a:defRPr sz="1600" b="1"/>
            </a:lvl6pPr>
            <a:lvl7pPr marL="2739135" indent="0">
              <a:buNone/>
              <a:defRPr sz="1600" b="1"/>
            </a:lvl7pPr>
            <a:lvl8pPr marL="3195653" indent="0">
              <a:buNone/>
              <a:defRPr sz="1600" b="1"/>
            </a:lvl8pPr>
            <a:lvl9pPr marL="365217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514" indent="0">
              <a:buNone/>
              <a:defRPr sz="2000" b="1"/>
            </a:lvl2pPr>
            <a:lvl3pPr marL="913040" indent="0">
              <a:buNone/>
              <a:defRPr sz="1800" b="1"/>
            </a:lvl3pPr>
            <a:lvl4pPr marL="1369570" indent="0">
              <a:buNone/>
              <a:defRPr sz="1600" b="1"/>
            </a:lvl4pPr>
            <a:lvl5pPr marL="1826089" indent="0">
              <a:buNone/>
              <a:defRPr sz="1600" b="1"/>
            </a:lvl5pPr>
            <a:lvl6pPr marL="2282607" indent="0">
              <a:buNone/>
              <a:defRPr sz="1600" b="1"/>
            </a:lvl6pPr>
            <a:lvl7pPr marL="2739135" indent="0">
              <a:buNone/>
              <a:defRPr sz="1600" b="1"/>
            </a:lvl7pPr>
            <a:lvl8pPr marL="3195653" indent="0">
              <a:buNone/>
              <a:defRPr sz="1600" b="1"/>
            </a:lvl8pPr>
            <a:lvl9pPr marL="365217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1868D93-FC7D-4400-872B-0A01B71613F1}" type="datetimeFigureOut">
              <a:rPr lang="en-GB"/>
              <a:pPr>
                <a:defRPr/>
              </a:pPr>
              <a:t>06/06/2013</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24F8570-1312-4561-A984-B9E0DCAC5E26}"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27D983-6B59-43AC-9A6B-5694BB37D434}" type="datetimeFigureOut">
              <a:rPr lang="en-GB"/>
              <a:pPr>
                <a:defRPr/>
              </a:pPr>
              <a:t>06/06/2013</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B63410C-EB08-46E7-90E5-8A2C7C89E11A}"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5F9438E-AD08-41B1-91DC-3C1413D300D9}" type="datetimeFigureOut">
              <a:rPr lang="en-GB"/>
              <a:pPr>
                <a:defRPr/>
              </a:pPr>
              <a:t>06/06/2013</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954B692-A2C5-45D4-BA2E-9E61BB27045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514" indent="0">
              <a:buNone/>
              <a:defRPr sz="1200"/>
            </a:lvl2pPr>
            <a:lvl3pPr marL="913040" indent="0">
              <a:buNone/>
              <a:defRPr sz="1000"/>
            </a:lvl3pPr>
            <a:lvl4pPr marL="1369570" indent="0">
              <a:buNone/>
              <a:defRPr sz="900"/>
            </a:lvl4pPr>
            <a:lvl5pPr marL="1826089" indent="0">
              <a:buNone/>
              <a:defRPr sz="900"/>
            </a:lvl5pPr>
            <a:lvl6pPr marL="2282607" indent="0">
              <a:buNone/>
              <a:defRPr sz="900"/>
            </a:lvl6pPr>
            <a:lvl7pPr marL="2739135" indent="0">
              <a:buNone/>
              <a:defRPr sz="900"/>
            </a:lvl7pPr>
            <a:lvl8pPr marL="3195653" indent="0">
              <a:buNone/>
              <a:defRPr sz="900"/>
            </a:lvl8pPr>
            <a:lvl9pPr marL="3652177"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767DCBB-25B6-44B7-82B4-93810A8D2840}" type="datetimeFigureOut">
              <a:rPr lang="en-GB"/>
              <a:pPr>
                <a:defRPr/>
              </a:pPr>
              <a:t>06/06/2013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D51DB0F-03FC-4B0D-B69B-9EEAADE85574}"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14" indent="0">
              <a:buNone/>
              <a:defRPr sz="2800"/>
            </a:lvl2pPr>
            <a:lvl3pPr marL="913040" indent="0">
              <a:buNone/>
              <a:defRPr sz="2400"/>
            </a:lvl3pPr>
            <a:lvl4pPr marL="1369570" indent="0">
              <a:buNone/>
              <a:defRPr sz="2000"/>
            </a:lvl4pPr>
            <a:lvl5pPr marL="1826089" indent="0">
              <a:buNone/>
              <a:defRPr sz="2000"/>
            </a:lvl5pPr>
            <a:lvl6pPr marL="2282607" indent="0">
              <a:buNone/>
              <a:defRPr sz="2000"/>
            </a:lvl6pPr>
            <a:lvl7pPr marL="2739135" indent="0">
              <a:buNone/>
              <a:defRPr sz="2000"/>
            </a:lvl7pPr>
            <a:lvl8pPr marL="3195653" indent="0">
              <a:buNone/>
              <a:defRPr sz="2000"/>
            </a:lvl8pPr>
            <a:lvl9pPr marL="3652177"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14" indent="0">
              <a:buNone/>
              <a:defRPr sz="1200"/>
            </a:lvl2pPr>
            <a:lvl3pPr marL="913040" indent="0">
              <a:buNone/>
              <a:defRPr sz="1000"/>
            </a:lvl3pPr>
            <a:lvl4pPr marL="1369570" indent="0">
              <a:buNone/>
              <a:defRPr sz="900"/>
            </a:lvl4pPr>
            <a:lvl5pPr marL="1826089" indent="0">
              <a:buNone/>
              <a:defRPr sz="900"/>
            </a:lvl5pPr>
            <a:lvl6pPr marL="2282607" indent="0">
              <a:buNone/>
              <a:defRPr sz="900"/>
            </a:lvl6pPr>
            <a:lvl7pPr marL="2739135" indent="0">
              <a:buNone/>
              <a:defRPr sz="900"/>
            </a:lvl7pPr>
            <a:lvl8pPr marL="3195653" indent="0">
              <a:buNone/>
              <a:defRPr sz="900"/>
            </a:lvl8pPr>
            <a:lvl9pPr marL="3652177"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347C856-0C6F-42C5-9D2C-891017DFCE9D}" type="datetimeFigureOut">
              <a:rPr lang="en-GB"/>
              <a:pPr>
                <a:defRPr/>
              </a:pPr>
              <a:t>06/06/2013</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986112F-0B7F-4212-9607-8C537D60AE07}"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F014EE5-A46D-457F-94DF-CA15360A2CF4}" type="datetimeFigureOut">
              <a:rPr lang="en-GB"/>
              <a:pPr>
                <a:defRPr/>
              </a:pPr>
              <a:t>06/06/2013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50A6655-13AD-43EA-8FCA-705715708FCF}"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DDFCEFC-1D9F-4722-8DAF-92A2A4FD336E}" type="datetimeFigureOut">
              <a:rPr lang="en-GB"/>
              <a:pPr>
                <a:defRPr/>
              </a:pPr>
              <a:t>06/06/2013</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2445793-EEF2-428E-987A-46F27327A540}"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 name="Rectangle 14"/>
          <p:cNvSpPr>
            <a:spLocks noChangeArrowheads="1"/>
          </p:cNvSpPr>
          <p:nvPr/>
        </p:nvSpPr>
        <p:spPr bwMode="auto">
          <a:xfrm>
            <a:off x="457200" y="6245225"/>
            <a:ext cx="2133600" cy="476250"/>
          </a:xfrm>
          <a:prstGeom prst="rect">
            <a:avLst/>
          </a:prstGeom>
          <a:noFill/>
          <a:ln w="9525">
            <a:noFill/>
            <a:miter lim="800000"/>
            <a:headEnd/>
            <a:tailEnd/>
          </a:ln>
          <a:effectLst/>
        </p:spPr>
        <p:txBody>
          <a:bodyPr lIns="91302" tIns="45652" rIns="91302" bIns="45652"/>
          <a:lstStyle/>
          <a:p>
            <a:pPr>
              <a:defRPr/>
            </a:pPr>
            <a:endParaRPr lang="en-GB" sz="1400" b="0">
              <a:solidFill>
                <a:srgbClr val="000000"/>
              </a:solidFill>
              <a:latin typeface="Arial" charset="0"/>
              <a:cs typeface="+mn-cs"/>
            </a:endParaRPr>
          </a:p>
        </p:txBody>
      </p:sp>
      <p:sp>
        <p:nvSpPr>
          <p:cNvPr id="4" name="Rectangle 15"/>
          <p:cNvSpPr>
            <a:spLocks noChangeArrowheads="1"/>
          </p:cNvSpPr>
          <p:nvPr/>
        </p:nvSpPr>
        <p:spPr bwMode="auto">
          <a:xfrm>
            <a:off x="3124201" y="6245225"/>
            <a:ext cx="2895600" cy="476250"/>
          </a:xfrm>
          <a:prstGeom prst="rect">
            <a:avLst/>
          </a:prstGeom>
          <a:noFill/>
          <a:ln w="9525">
            <a:noFill/>
            <a:miter lim="800000"/>
            <a:headEnd/>
            <a:tailEnd/>
          </a:ln>
          <a:effectLst/>
        </p:spPr>
        <p:txBody>
          <a:bodyPr lIns="91302" tIns="45652" rIns="91302" bIns="45652"/>
          <a:lstStyle/>
          <a:p>
            <a:pPr algn="ctr">
              <a:defRPr/>
            </a:pPr>
            <a:endParaRPr lang="en-GB" sz="1400" b="0">
              <a:solidFill>
                <a:srgbClr val="000000"/>
              </a:solidFill>
              <a:latin typeface="Arial" charset="0"/>
              <a:cs typeface="+mn-cs"/>
            </a:endParaRPr>
          </a:p>
        </p:txBody>
      </p:sp>
      <p:sp>
        <p:nvSpPr>
          <p:cNvPr id="5" name="Rectangle 16"/>
          <p:cNvSpPr>
            <a:spLocks noChangeArrowheads="1"/>
          </p:cNvSpPr>
          <p:nvPr/>
        </p:nvSpPr>
        <p:spPr bwMode="auto">
          <a:xfrm>
            <a:off x="6553200" y="6245225"/>
            <a:ext cx="2133600" cy="476250"/>
          </a:xfrm>
          <a:prstGeom prst="rect">
            <a:avLst/>
          </a:prstGeom>
          <a:noFill/>
          <a:ln w="9525">
            <a:noFill/>
            <a:miter lim="800000"/>
            <a:headEnd/>
            <a:tailEnd/>
          </a:ln>
          <a:effectLst/>
        </p:spPr>
        <p:txBody>
          <a:bodyPr lIns="91302" tIns="45652" rIns="91302" bIns="45652"/>
          <a:lstStyle/>
          <a:p>
            <a:pPr algn="r">
              <a:defRPr/>
            </a:pPr>
            <a:fld id="{94DE5E3E-3FC1-474E-9FB0-B31043A24617}" type="slidenum">
              <a:rPr lang="en-GB" sz="1400" b="0">
                <a:solidFill>
                  <a:srgbClr val="000000"/>
                </a:solidFill>
                <a:latin typeface="Arial" charset="0"/>
                <a:cs typeface="+mn-cs"/>
              </a:rPr>
              <a:pPr algn="r">
                <a:defRPr/>
              </a:pPr>
              <a:t>‹#›</a:t>
            </a:fld>
            <a:endParaRPr lang="en-GB" sz="1400" b="0">
              <a:solidFill>
                <a:srgbClr val="000000"/>
              </a:solidFill>
              <a:latin typeface="Arial" charset="0"/>
              <a:cs typeface="+mn-cs"/>
            </a:endParaRPr>
          </a:p>
        </p:txBody>
      </p:sp>
      <p:sp>
        <p:nvSpPr>
          <p:cNvPr id="6" name="Rectangle 18"/>
          <p:cNvSpPr>
            <a:spLocks noChangeArrowheads="1"/>
          </p:cNvSpPr>
          <p:nvPr userDrawn="1"/>
        </p:nvSpPr>
        <p:spPr bwMode="auto">
          <a:xfrm>
            <a:off x="-541338" y="-171450"/>
            <a:ext cx="9685338" cy="863600"/>
          </a:xfrm>
          <a:prstGeom prst="rect">
            <a:avLst/>
          </a:prstGeom>
          <a:solidFill>
            <a:srgbClr val="6C7BAC"/>
          </a:solidFill>
          <a:ln w="9525">
            <a:noFill/>
            <a:miter lim="800000"/>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7" name="Oval 19"/>
          <p:cNvSpPr>
            <a:spLocks noChangeArrowheads="1"/>
          </p:cNvSpPr>
          <p:nvPr userDrawn="1"/>
        </p:nvSpPr>
        <p:spPr bwMode="auto">
          <a:xfrm>
            <a:off x="-2849563" y="-171450"/>
            <a:ext cx="5699126" cy="6140450"/>
          </a:xfrm>
          <a:prstGeom prst="ellipse">
            <a:avLst/>
          </a:prstGeom>
          <a:solidFill>
            <a:srgbClr val="6C8DAC">
              <a:alpha val="66000"/>
            </a:srgb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8" name="Oval 20"/>
          <p:cNvSpPr>
            <a:spLocks noChangeArrowheads="1"/>
          </p:cNvSpPr>
          <p:nvPr userDrawn="1"/>
        </p:nvSpPr>
        <p:spPr bwMode="auto">
          <a:xfrm>
            <a:off x="39688" y="520700"/>
            <a:ext cx="3956050" cy="3956050"/>
          </a:xfrm>
          <a:prstGeom prst="ellipse">
            <a:avLst/>
          </a:prstGeom>
          <a:solidFill>
            <a:srgbClr val="6C7BAC">
              <a:alpha val="61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
        <p:nvSpPr>
          <p:cNvPr id="9" name="Oval 21"/>
          <p:cNvSpPr>
            <a:spLocks noChangeArrowheads="1"/>
          </p:cNvSpPr>
          <p:nvPr userDrawn="1"/>
        </p:nvSpPr>
        <p:spPr bwMode="auto">
          <a:xfrm>
            <a:off x="395288" y="665163"/>
            <a:ext cx="3538537" cy="3546475"/>
          </a:xfrm>
          <a:prstGeom prst="ellipse">
            <a:avLst/>
          </a:prstGeom>
          <a:solidFill>
            <a:schemeClr val="bg1">
              <a:alpha val="44000"/>
            </a:scheme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10" name="Oval 22"/>
          <p:cNvSpPr>
            <a:spLocks noChangeArrowheads="1"/>
          </p:cNvSpPr>
          <p:nvPr userDrawn="1"/>
        </p:nvSpPr>
        <p:spPr bwMode="auto">
          <a:xfrm>
            <a:off x="1258888" y="304800"/>
            <a:ext cx="2657475" cy="2657475"/>
          </a:xfrm>
          <a:prstGeom prst="ellipse">
            <a:avLst/>
          </a:prstGeom>
          <a:solidFill>
            <a:srgbClr val="6C8DAC">
              <a:alpha val="50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
        <p:nvSpPr>
          <p:cNvPr id="11" name="Oval 23"/>
          <p:cNvSpPr>
            <a:spLocks noChangeArrowheads="1"/>
          </p:cNvSpPr>
          <p:nvPr userDrawn="1"/>
        </p:nvSpPr>
        <p:spPr bwMode="auto">
          <a:xfrm>
            <a:off x="2916267" y="1700242"/>
            <a:ext cx="1292225" cy="1292225"/>
          </a:xfrm>
          <a:prstGeom prst="ellipse">
            <a:avLst/>
          </a:prstGeom>
          <a:solidFill>
            <a:srgbClr val="6C7BAC">
              <a:alpha val="46001"/>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
        <p:nvSpPr>
          <p:cNvPr id="12" name="Oval 24"/>
          <p:cNvSpPr>
            <a:spLocks noChangeArrowheads="1"/>
          </p:cNvSpPr>
          <p:nvPr userDrawn="1"/>
        </p:nvSpPr>
        <p:spPr bwMode="auto">
          <a:xfrm>
            <a:off x="3924301" y="2205038"/>
            <a:ext cx="863600" cy="863600"/>
          </a:xfrm>
          <a:prstGeom prst="ellipse">
            <a:avLst/>
          </a:prstGeom>
          <a:noFill/>
          <a:ln w="57150">
            <a:solidFill>
              <a:srgbClr val="6C8DAC"/>
            </a:solid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pic>
        <p:nvPicPr>
          <p:cNvPr id="13" name="Picture 25" descr="NUSonly"/>
          <p:cNvPicPr>
            <a:picLocks noChangeAspect="1" noChangeArrowheads="1"/>
          </p:cNvPicPr>
          <p:nvPr userDrawn="1"/>
        </p:nvPicPr>
        <p:blipFill>
          <a:blip r:embed="rId2"/>
          <a:srcRect/>
          <a:stretch>
            <a:fillRect/>
          </a:stretch>
        </p:blipFill>
        <p:spPr bwMode="auto">
          <a:xfrm>
            <a:off x="4859339" y="2205038"/>
            <a:ext cx="2749550" cy="920750"/>
          </a:xfrm>
          <a:prstGeom prst="rect">
            <a:avLst/>
          </a:prstGeom>
          <a:noFill/>
          <a:ln w="9525">
            <a:noFill/>
            <a:miter lim="800000"/>
            <a:headEnd/>
            <a:tailEnd/>
          </a:ln>
        </p:spPr>
      </p:pic>
      <p:sp>
        <p:nvSpPr>
          <p:cNvPr id="112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14" name="Rectangle 4"/>
          <p:cNvSpPr>
            <a:spLocks noGrp="1" noChangeArrowheads="1"/>
          </p:cNvSpPr>
          <p:nvPr>
            <p:ph type="dt" sz="half" idx="10"/>
          </p:nvPr>
        </p:nvSpPr>
        <p:spPr/>
        <p:txBody>
          <a:bodyPr/>
          <a:lstStyle>
            <a:lvl1pPr>
              <a:defRPr b="1">
                <a:latin typeface="Gill Sans MT" pitchFamily="34" charset="0"/>
                <a:cs typeface="Arial" charset="0"/>
              </a:defRPr>
            </a:lvl1pPr>
          </a:lstStyle>
          <a:p>
            <a:pPr>
              <a:defRPr/>
            </a:pPr>
            <a:endParaRPr lang="en-GB"/>
          </a:p>
        </p:txBody>
      </p:sp>
      <p:sp>
        <p:nvSpPr>
          <p:cNvPr id="15" name="Rectangle 5"/>
          <p:cNvSpPr>
            <a:spLocks noGrp="1" noChangeArrowheads="1"/>
          </p:cNvSpPr>
          <p:nvPr>
            <p:ph type="ftr" sz="quarter" idx="11"/>
          </p:nvPr>
        </p:nvSpPr>
        <p:spPr/>
        <p:txBody>
          <a:bodyPr/>
          <a:lstStyle>
            <a:lvl1pPr>
              <a:defRPr b="1">
                <a:latin typeface="Gill Sans MT" pitchFamily="34" charset="0"/>
                <a:cs typeface="Arial" charset="0"/>
              </a:defRPr>
            </a:lvl1pPr>
          </a:lstStyle>
          <a:p>
            <a:pPr>
              <a:defRPr/>
            </a:pPr>
            <a:endParaRPr lang="en-GB"/>
          </a:p>
        </p:txBody>
      </p:sp>
      <p:sp>
        <p:nvSpPr>
          <p:cNvPr id="16" name="Rectangle 6"/>
          <p:cNvSpPr>
            <a:spLocks noGrp="1" noChangeArrowheads="1"/>
          </p:cNvSpPr>
          <p:nvPr>
            <p:ph type="sldNum" sz="quarter" idx="12"/>
          </p:nvPr>
        </p:nvSpPr>
        <p:spPr/>
        <p:txBody>
          <a:bodyPr/>
          <a:lstStyle>
            <a:lvl1pPr>
              <a:defRPr b="1">
                <a:latin typeface="Gill Sans MT" pitchFamily="34" charset="0"/>
                <a:cs typeface="Arial" charset="0"/>
              </a:defRPr>
            </a:lvl1pPr>
          </a:lstStyle>
          <a:p>
            <a:pPr>
              <a:defRPr/>
            </a:pPr>
            <a:fld id="{F5CECFBA-AF83-46E9-A0B8-EC88DD3510EC}"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b="1">
                <a:latin typeface="Gill Sans MT" pitchFamily="34" charset="0"/>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Gill Sans MT" pitchFamily="34" charset="0"/>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Gill Sans MT" pitchFamily="34" charset="0"/>
                <a:cs typeface="Arial" charset="0"/>
              </a:defRPr>
            </a:lvl1pPr>
          </a:lstStyle>
          <a:p>
            <a:pPr>
              <a:defRPr/>
            </a:pPr>
            <a:fld id="{AEC0693A-37D1-4AE8-B0FA-23C58CC32B20}"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b="1">
                <a:latin typeface="Gill Sans MT" pitchFamily="34" charset="0"/>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Gill Sans MT" pitchFamily="34" charset="0"/>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Gill Sans MT" pitchFamily="34" charset="0"/>
                <a:cs typeface="Arial" charset="0"/>
              </a:defRPr>
            </a:lvl1pPr>
          </a:lstStyle>
          <a:p>
            <a:pPr>
              <a:defRPr/>
            </a:pPr>
            <a:fld id="{D529C423-6156-43BA-8C41-768EA4F77B83}"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atin typeface="Gill Sans MT" pitchFamily="34" charset="0"/>
                <a:cs typeface="Arial"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b="1">
                <a:latin typeface="Gill Sans MT" pitchFamily="34" charset="0"/>
                <a:cs typeface="Arial"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b="1">
                <a:latin typeface="Gill Sans MT" pitchFamily="34" charset="0"/>
                <a:cs typeface="Arial" charset="0"/>
              </a:defRPr>
            </a:lvl1pPr>
          </a:lstStyle>
          <a:p>
            <a:pPr>
              <a:defRPr/>
            </a:pPr>
            <a:fld id="{13E0A8C8-EBDB-438E-9442-46BEE588289C}"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b="1">
                <a:latin typeface="Gill Sans MT" pitchFamily="34" charset="0"/>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Gill Sans MT" pitchFamily="34" charset="0"/>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Gill Sans MT" pitchFamily="34" charset="0"/>
                <a:cs typeface="Arial" charset="0"/>
              </a:defRPr>
            </a:lvl1pPr>
          </a:lstStyle>
          <a:p>
            <a:pPr>
              <a:defRPr/>
            </a:pPr>
            <a:fld id="{142D54BF-074A-40B1-B65C-534B981FD79C}"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b="1">
                <a:latin typeface="Gill Sans MT" pitchFamily="34" charset="0"/>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Gill Sans MT" pitchFamily="34" charset="0"/>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Gill Sans MT" pitchFamily="34" charset="0"/>
                <a:cs typeface="Arial" charset="0"/>
              </a:defRPr>
            </a:lvl1pPr>
          </a:lstStyle>
          <a:p>
            <a:pPr>
              <a:defRPr/>
            </a:pPr>
            <a:fld id="{82C1D034-9555-4EF7-A027-83CBB47C62F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41"/>
            <a:ext cx="7772400" cy="1500187"/>
          </a:xfrm>
        </p:spPr>
        <p:txBody>
          <a:bodyPr anchor="b"/>
          <a:lstStyle>
            <a:lvl1pPr marL="0" indent="0">
              <a:buNone/>
              <a:defRPr sz="2000"/>
            </a:lvl1pPr>
            <a:lvl2pPr marL="456514" indent="0">
              <a:buNone/>
              <a:defRPr sz="1800"/>
            </a:lvl2pPr>
            <a:lvl3pPr marL="913040" indent="0">
              <a:buNone/>
              <a:defRPr sz="1600"/>
            </a:lvl3pPr>
            <a:lvl4pPr marL="1369570" indent="0">
              <a:buNone/>
              <a:defRPr sz="1400"/>
            </a:lvl4pPr>
            <a:lvl5pPr marL="1826089" indent="0">
              <a:buNone/>
              <a:defRPr sz="1400"/>
            </a:lvl5pPr>
            <a:lvl6pPr marL="2282607" indent="0">
              <a:buNone/>
              <a:defRPr sz="1400"/>
            </a:lvl6pPr>
            <a:lvl7pPr marL="2739135" indent="0">
              <a:buNone/>
              <a:defRPr sz="1400"/>
            </a:lvl7pPr>
            <a:lvl8pPr marL="3195653" indent="0">
              <a:buNone/>
              <a:defRPr sz="1400"/>
            </a:lvl8pPr>
            <a:lvl9pPr marL="3652177"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b="1">
                <a:latin typeface="Gill Sans MT" pitchFamily="34" charset="0"/>
                <a:cs typeface="Arial"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b="1">
                <a:latin typeface="Gill Sans MT" pitchFamily="34" charset="0"/>
                <a:cs typeface="Arial"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b="1">
                <a:latin typeface="Gill Sans MT" pitchFamily="34" charset="0"/>
                <a:cs typeface="Arial" charset="0"/>
              </a:defRPr>
            </a:lvl1pPr>
          </a:lstStyle>
          <a:p>
            <a:pPr>
              <a:defRPr/>
            </a:pPr>
            <a:fld id="{B634120F-47AD-4F38-A3B1-8331121DED94}"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514" indent="0" algn="ctr">
              <a:buNone/>
              <a:defRPr/>
            </a:lvl2pPr>
            <a:lvl3pPr marL="913040" indent="0" algn="ctr">
              <a:buNone/>
              <a:defRPr/>
            </a:lvl3pPr>
            <a:lvl4pPr marL="1369570" indent="0" algn="ctr">
              <a:buNone/>
              <a:defRPr/>
            </a:lvl4pPr>
            <a:lvl5pPr marL="1826089" indent="0" algn="ctr">
              <a:buNone/>
              <a:defRPr/>
            </a:lvl5pPr>
            <a:lvl6pPr marL="2282607" indent="0" algn="ctr">
              <a:buNone/>
              <a:defRPr/>
            </a:lvl6pPr>
            <a:lvl7pPr marL="2739135" indent="0" algn="ctr">
              <a:buNone/>
              <a:defRPr/>
            </a:lvl7pPr>
            <a:lvl8pPr marL="3195653" indent="0" algn="ctr">
              <a:buNone/>
              <a:defRPr/>
            </a:lvl8pPr>
            <a:lvl9pPr marL="3652177"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653B2E-8372-4562-B2D6-0B21961A7E1F}"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E3C7260-5D43-48DB-84C5-4A235C70DE0B}"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41"/>
            <a:ext cx="7772400" cy="1500187"/>
          </a:xfrm>
        </p:spPr>
        <p:txBody>
          <a:bodyPr anchor="b"/>
          <a:lstStyle>
            <a:lvl1pPr marL="0" indent="0">
              <a:buNone/>
              <a:defRPr sz="2000"/>
            </a:lvl1pPr>
            <a:lvl2pPr marL="456514" indent="0">
              <a:buNone/>
              <a:defRPr sz="1800"/>
            </a:lvl2pPr>
            <a:lvl3pPr marL="913040" indent="0">
              <a:buNone/>
              <a:defRPr sz="1600"/>
            </a:lvl3pPr>
            <a:lvl4pPr marL="1369570" indent="0">
              <a:buNone/>
              <a:defRPr sz="1400"/>
            </a:lvl4pPr>
            <a:lvl5pPr marL="1826089" indent="0">
              <a:buNone/>
              <a:defRPr sz="1400"/>
            </a:lvl5pPr>
            <a:lvl6pPr marL="2282607" indent="0">
              <a:buNone/>
              <a:defRPr sz="1400"/>
            </a:lvl6pPr>
            <a:lvl7pPr marL="2739135" indent="0">
              <a:buNone/>
              <a:defRPr sz="1400"/>
            </a:lvl7pPr>
            <a:lvl8pPr marL="3195653" indent="0">
              <a:buNone/>
              <a:defRPr sz="1400"/>
            </a:lvl8pPr>
            <a:lvl9pPr marL="3652177"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BAF5C4F-468E-44A6-85E8-758A9244B057}"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2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2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08E94EDF-3261-47DC-ACE7-7AB4CB891CEB}"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14" indent="0">
              <a:buNone/>
              <a:defRPr sz="2000" b="1"/>
            </a:lvl2pPr>
            <a:lvl3pPr marL="913040" indent="0">
              <a:buNone/>
              <a:defRPr sz="1800" b="1"/>
            </a:lvl3pPr>
            <a:lvl4pPr marL="1369570" indent="0">
              <a:buNone/>
              <a:defRPr sz="1600" b="1"/>
            </a:lvl4pPr>
            <a:lvl5pPr marL="1826089" indent="0">
              <a:buNone/>
              <a:defRPr sz="1600" b="1"/>
            </a:lvl5pPr>
            <a:lvl6pPr marL="2282607" indent="0">
              <a:buNone/>
              <a:defRPr sz="1600" b="1"/>
            </a:lvl6pPr>
            <a:lvl7pPr marL="2739135" indent="0">
              <a:buNone/>
              <a:defRPr sz="1600" b="1"/>
            </a:lvl7pPr>
            <a:lvl8pPr marL="3195653" indent="0">
              <a:buNone/>
              <a:defRPr sz="1600" b="1"/>
            </a:lvl8pPr>
            <a:lvl9pPr marL="365217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514" indent="0">
              <a:buNone/>
              <a:defRPr sz="2000" b="1"/>
            </a:lvl2pPr>
            <a:lvl3pPr marL="913040" indent="0">
              <a:buNone/>
              <a:defRPr sz="1800" b="1"/>
            </a:lvl3pPr>
            <a:lvl4pPr marL="1369570" indent="0">
              <a:buNone/>
              <a:defRPr sz="1600" b="1"/>
            </a:lvl4pPr>
            <a:lvl5pPr marL="1826089" indent="0">
              <a:buNone/>
              <a:defRPr sz="1600" b="1"/>
            </a:lvl5pPr>
            <a:lvl6pPr marL="2282607" indent="0">
              <a:buNone/>
              <a:defRPr sz="1600" b="1"/>
            </a:lvl6pPr>
            <a:lvl7pPr marL="2739135" indent="0">
              <a:buNone/>
              <a:defRPr sz="1600" b="1"/>
            </a:lvl7pPr>
            <a:lvl8pPr marL="3195653" indent="0">
              <a:buNone/>
              <a:defRPr sz="1600" b="1"/>
            </a:lvl8pPr>
            <a:lvl9pPr marL="365217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GB"/>
          </a:p>
        </p:txBody>
      </p:sp>
      <p:sp>
        <p:nvSpPr>
          <p:cNvPr id="8" name="Footer Placeholder 7"/>
          <p:cNvSpPr>
            <a:spLocks noGrp="1"/>
          </p:cNvSpPr>
          <p:nvPr>
            <p:ph type="ftr" sz="quarter" idx="11"/>
          </p:nvPr>
        </p:nvSpPr>
        <p:spPr/>
        <p:txBody>
          <a:bodyPr/>
          <a:lstStyle>
            <a:lvl1pPr>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746E7D51-BDBB-46A5-AE24-5C55560BC5A3}"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127D089E-32C5-45F3-A16D-C7D14B78765F}"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9395B54B-EED2-430F-9FAF-7EA1977B073B}"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514" indent="0">
              <a:buNone/>
              <a:defRPr sz="1200"/>
            </a:lvl2pPr>
            <a:lvl3pPr marL="913040" indent="0">
              <a:buNone/>
              <a:defRPr sz="1000"/>
            </a:lvl3pPr>
            <a:lvl4pPr marL="1369570" indent="0">
              <a:buNone/>
              <a:defRPr sz="900"/>
            </a:lvl4pPr>
            <a:lvl5pPr marL="1826089" indent="0">
              <a:buNone/>
              <a:defRPr sz="900"/>
            </a:lvl5pPr>
            <a:lvl6pPr marL="2282607" indent="0">
              <a:buNone/>
              <a:defRPr sz="900"/>
            </a:lvl6pPr>
            <a:lvl7pPr marL="2739135" indent="0">
              <a:buNone/>
              <a:defRPr sz="900"/>
            </a:lvl7pPr>
            <a:lvl8pPr marL="3195653" indent="0">
              <a:buNone/>
              <a:defRPr sz="900"/>
            </a:lvl8pPr>
            <a:lvl9pPr marL="36521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7EA9EB01-DE5A-494B-B74C-A2126522F3E7}"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14" indent="0">
              <a:buNone/>
              <a:defRPr sz="2800"/>
            </a:lvl2pPr>
            <a:lvl3pPr marL="913040" indent="0">
              <a:buNone/>
              <a:defRPr sz="2400"/>
            </a:lvl3pPr>
            <a:lvl4pPr marL="1369570" indent="0">
              <a:buNone/>
              <a:defRPr sz="2000"/>
            </a:lvl4pPr>
            <a:lvl5pPr marL="1826089" indent="0">
              <a:buNone/>
              <a:defRPr sz="2000"/>
            </a:lvl5pPr>
            <a:lvl6pPr marL="2282607" indent="0">
              <a:buNone/>
              <a:defRPr sz="2000"/>
            </a:lvl6pPr>
            <a:lvl7pPr marL="2739135" indent="0">
              <a:buNone/>
              <a:defRPr sz="2000"/>
            </a:lvl7pPr>
            <a:lvl8pPr marL="3195653" indent="0">
              <a:buNone/>
              <a:defRPr sz="2000"/>
            </a:lvl8pPr>
            <a:lvl9pPr marL="365217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14" indent="0">
              <a:buNone/>
              <a:defRPr sz="1200"/>
            </a:lvl2pPr>
            <a:lvl3pPr marL="913040" indent="0">
              <a:buNone/>
              <a:defRPr sz="1000"/>
            </a:lvl3pPr>
            <a:lvl4pPr marL="1369570" indent="0">
              <a:buNone/>
              <a:defRPr sz="900"/>
            </a:lvl4pPr>
            <a:lvl5pPr marL="1826089" indent="0">
              <a:buNone/>
              <a:defRPr sz="900"/>
            </a:lvl5pPr>
            <a:lvl6pPr marL="2282607" indent="0">
              <a:buNone/>
              <a:defRPr sz="900"/>
            </a:lvl6pPr>
            <a:lvl7pPr marL="2739135" indent="0">
              <a:buNone/>
              <a:defRPr sz="900"/>
            </a:lvl7pPr>
            <a:lvl8pPr marL="3195653" indent="0">
              <a:buNone/>
              <a:defRPr sz="900"/>
            </a:lvl8pPr>
            <a:lvl9pPr marL="36521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80B2437F-771D-4A62-8105-7852E90D5DD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484342"/>
            <a:ext cx="4038600" cy="398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484342"/>
            <a:ext cx="4038600" cy="398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7C573A1-C246-4FE5-878B-44578EC80D86}"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7B48E9F-F33F-4877-BF7C-B11E9EEF4228}"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514" indent="0" algn="ctr">
              <a:buNone/>
              <a:defRPr/>
            </a:lvl2pPr>
            <a:lvl3pPr marL="913040" indent="0" algn="ctr">
              <a:buNone/>
              <a:defRPr/>
            </a:lvl3pPr>
            <a:lvl4pPr marL="1369570" indent="0" algn="ctr">
              <a:buNone/>
              <a:defRPr/>
            </a:lvl4pPr>
            <a:lvl5pPr marL="1826089" indent="0" algn="ctr">
              <a:buNone/>
              <a:defRPr/>
            </a:lvl5pPr>
            <a:lvl6pPr marL="2282607" indent="0" algn="ctr">
              <a:buNone/>
              <a:defRPr/>
            </a:lvl6pPr>
            <a:lvl7pPr marL="2739135" indent="0" algn="ctr">
              <a:buNone/>
              <a:defRPr/>
            </a:lvl7pPr>
            <a:lvl8pPr marL="3195653" indent="0" algn="ctr">
              <a:buNone/>
              <a:defRPr/>
            </a:lvl8pPr>
            <a:lvl9pPr marL="3652177"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06A37FF-95C2-485C-BFB4-B06F72F2CDFC}"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FA5CD46-D801-495C-BE8F-5C2E94E57485}"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41"/>
            <a:ext cx="7772400" cy="1500187"/>
          </a:xfrm>
        </p:spPr>
        <p:txBody>
          <a:bodyPr anchor="b"/>
          <a:lstStyle>
            <a:lvl1pPr marL="0" indent="0">
              <a:buNone/>
              <a:defRPr sz="2000"/>
            </a:lvl1pPr>
            <a:lvl2pPr marL="456514" indent="0">
              <a:buNone/>
              <a:defRPr sz="1800"/>
            </a:lvl2pPr>
            <a:lvl3pPr marL="913040" indent="0">
              <a:buNone/>
              <a:defRPr sz="1600"/>
            </a:lvl3pPr>
            <a:lvl4pPr marL="1369570" indent="0">
              <a:buNone/>
              <a:defRPr sz="1400"/>
            </a:lvl4pPr>
            <a:lvl5pPr marL="1826089" indent="0">
              <a:buNone/>
              <a:defRPr sz="1400"/>
            </a:lvl5pPr>
            <a:lvl6pPr marL="2282607" indent="0">
              <a:buNone/>
              <a:defRPr sz="1400"/>
            </a:lvl6pPr>
            <a:lvl7pPr marL="2739135" indent="0">
              <a:buNone/>
              <a:defRPr sz="1400"/>
            </a:lvl7pPr>
            <a:lvl8pPr marL="3195653" indent="0">
              <a:buNone/>
              <a:defRPr sz="1400"/>
            </a:lvl8pPr>
            <a:lvl9pPr marL="3652177"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2B43DA8-A372-4425-AE64-FD63B46A4325}"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2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2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5858AF8D-5412-4000-AB74-CBB5B174B677}"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14" indent="0">
              <a:buNone/>
              <a:defRPr sz="2000" b="1"/>
            </a:lvl2pPr>
            <a:lvl3pPr marL="913040" indent="0">
              <a:buNone/>
              <a:defRPr sz="1800" b="1"/>
            </a:lvl3pPr>
            <a:lvl4pPr marL="1369570" indent="0">
              <a:buNone/>
              <a:defRPr sz="1600" b="1"/>
            </a:lvl4pPr>
            <a:lvl5pPr marL="1826089" indent="0">
              <a:buNone/>
              <a:defRPr sz="1600" b="1"/>
            </a:lvl5pPr>
            <a:lvl6pPr marL="2282607" indent="0">
              <a:buNone/>
              <a:defRPr sz="1600" b="1"/>
            </a:lvl6pPr>
            <a:lvl7pPr marL="2739135" indent="0">
              <a:buNone/>
              <a:defRPr sz="1600" b="1"/>
            </a:lvl7pPr>
            <a:lvl8pPr marL="3195653" indent="0">
              <a:buNone/>
              <a:defRPr sz="1600" b="1"/>
            </a:lvl8pPr>
            <a:lvl9pPr marL="365217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514" indent="0">
              <a:buNone/>
              <a:defRPr sz="2000" b="1"/>
            </a:lvl2pPr>
            <a:lvl3pPr marL="913040" indent="0">
              <a:buNone/>
              <a:defRPr sz="1800" b="1"/>
            </a:lvl3pPr>
            <a:lvl4pPr marL="1369570" indent="0">
              <a:buNone/>
              <a:defRPr sz="1600" b="1"/>
            </a:lvl4pPr>
            <a:lvl5pPr marL="1826089" indent="0">
              <a:buNone/>
              <a:defRPr sz="1600" b="1"/>
            </a:lvl5pPr>
            <a:lvl6pPr marL="2282607" indent="0">
              <a:buNone/>
              <a:defRPr sz="1600" b="1"/>
            </a:lvl6pPr>
            <a:lvl7pPr marL="2739135" indent="0">
              <a:buNone/>
              <a:defRPr sz="1600" b="1"/>
            </a:lvl7pPr>
            <a:lvl8pPr marL="3195653" indent="0">
              <a:buNone/>
              <a:defRPr sz="1600" b="1"/>
            </a:lvl8pPr>
            <a:lvl9pPr marL="365217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GB"/>
          </a:p>
        </p:txBody>
      </p:sp>
      <p:sp>
        <p:nvSpPr>
          <p:cNvPr id="8" name="Footer Placeholder 7"/>
          <p:cNvSpPr>
            <a:spLocks noGrp="1"/>
          </p:cNvSpPr>
          <p:nvPr>
            <p:ph type="ftr" sz="quarter" idx="11"/>
          </p:nvPr>
        </p:nvSpPr>
        <p:spPr/>
        <p:txBody>
          <a:bodyPr/>
          <a:lstStyle>
            <a:lvl1pPr>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B3C6C4E5-A698-42F7-B43F-5FDB3C7A4D9F}" type="slidenum">
              <a:rPr lang="en-GB"/>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C6E836D7-0139-4718-97D3-D8825B59652B}"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fld id="{0599F997-4186-4D4C-A4E1-B496B907AE2B}"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514" indent="0">
              <a:buNone/>
              <a:defRPr sz="1200"/>
            </a:lvl2pPr>
            <a:lvl3pPr marL="913040" indent="0">
              <a:buNone/>
              <a:defRPr sz="1000"/>
            </a:lvl3pPr>
            <a:lvl4pPr marL="1369570" indent="0">
              <a:buNone/>
              <a:defRPr sz="900"/>
            </a:lvl4pPr>
            <a:lvl5pPr marL="1826089" indent="0">
              <a:buNone/>
              <a:defRPr sz="900"/>
            </a:lvl5pPr>
            <a:lvl6pPr marL="2282607" indent="0">
              <a:buNone/>
              <a:defRPr sz="900"/>
            </a:lvl6pPr>
            <a:lvl7pPr marL="2739135" indent="0">
              <a:buNone/>
              <a:defRPr sz="900"/>
            </a:lvl7pPr>
            <a:lvl8pPr marL="3195653" indent="0">
              <a:buNone/>
              <a:defRPr sz="900"/>
            </a:lvl8pPr>
            <a:lvl9pPr marL="36521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376925E5-D03F-4722-A39D-17B8A1D6203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14" indent="0">
              <a:buNone/>
              <a:defRPr sz="2000" b="1"/>
            </a:lvl2pPr>
            <a:lvl3pPr marL="913040" indent="0">
              <a:buNone/>
              <a:defRPr sz="1800" b="1"/>
            </a:lvl3pPr>
            <a:lvl4pPr marL="1369570" indent="0">
              <a:buNone/>
              <a:defRPr sz="1600" b="1"/>
            </a:lvl4pPr>
            <a:lvl5pPr marL="1826089" indent="0">
              <a:buNone/>
              <a:defRPr sz="1600" b="1"/>
            </a:lvl5pPr>
            <a:lvl6pPr marL="2282607" indent="0">
              <a:buNone/>
              <a:defRPr sz="1600" b="1"/>
            </a:lvl6pPr>
            <a:lvl7pPr marL="2739135" indent="0">
              <a:buNone/>
              <a:defRPr sz="1600" b="1"/>
            </a:lvl7pPr>
            <a:lvl8pPr marL="3195653" indent="0">
              <a:buNone/>
              <a:defRPr sz="1600" b="1"/>
            </a:lvl8pPr>
            <a:lvl9pPr marL="365217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514" indent="0">
              <a:buNone/>
              <a:defRPr sz="2000" b="1"/>
            </a:lvl2pPr>
            <a:lvl3pPr marL="913040" indent="0">
              <a:buNone/>
              <a:defRPr sz="1800" b="1"/>
            </a:lvl3pPr>
            <a:lvl4pPr marL="1369570" indent="0">
              <a:buNone/>
              <a:defRPr sz="1600" b="1"/>
            </a:lvl4pPr>
            <a:lvl5pPr marL="1826089" indent="0">
              <a:buNone/>
              <a:defRPr sz="1600" b="1"/>
            </a:lvl5pPr>
            <a:lvl6pPr marL="2282607" indent="0">
              <a:buNone/>
              <a:defRPr sz="1600" b="1"/>
            </a:lvl6pPr>
            <a:lvl7pPr marL="2739135" indent="0">
              <a:buNone/>
              <a:defRPr sz="1600" b="1"/>
            </a:lvl7pPr>
            <a:lvl8pPr marL="3195653" indent="0">
              <a:buNone/>
              <a:defRPr sz="1600" b="1"/>
            </a:lvl8pPr>
            <a:lvl9pPr marL="365217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14" indent="0">
              <a:buNone/>
              <a:defRPr sz="2800"/>
            </a:lvl2pPr>
            <a:lvl3pPr marL="913040" indent="0">
              <a:buNone/>
              <a:defRPr sz="2400"/>
            </a:lvl3pPr>
            <a:lvl4pPr marL="1369570" indent="0">
              <a:buNone/>
              <a:defRPr sz="2000"/>
            </a:lvl4pPr>
            <a:lvl5pPr marL="1826089" indent="0">
              <a:buNone/>
              <a:defRPr sz="2000"/>
            </a:lvl5pPr>
            <a:lvl6pPr marL="2282607" indent="0">
              <a:buNone/>
              <a:defRPr sz="2000"/>
            </a:lvl6pPr>
            <a:lvl7pPr marL="2739135" indent="0">
              <a:buNone/>
              <a:defRPr sz="2000"/>
            </a:lvl7pPr>
            <a:lvl8pPr marL="3195653" indent="0">
              <a:buNone/>
              <a:defRPr sz="2000"/>
            </a:lvl8pPr>
            <a:lvl9pPr marL="3652177"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14" indent="0">
              <a:buNone/>
              <a:defRPr sz="1200"/>
            </a:lvl2pPr>
            <a:lvl3pPr marL="913040" indent="0">
              <a:buNone/>
              <a:defRPr sz="1000"/>
            </a:lvl3pPr>
            <a:lvl4pPr marL="1369570" indent="0">
              <a:buNone/>
              <a:defRPr sz="900"/>
            </a:lvl4pPr>
            <a:lvl5pPr marL="1826089" indent="0">
              <a:buNone/>
              <a:defRPr sz="900"/>
            </a:lvl5pPr>
            <a:lvl6pPr marL="2282607" indent="0">
              <a:buNone/>
              <a:defRPr sz="900"/>
            </a:lvl6pPr>
            <a:lvl7pPr marL="2739135" indent="0">
              <a:buNone/>
              <a:defRPr sz="900"/>
            </a:lvl7pPr>
            <a:lvl8pPr marL="3195653" indent="0">
              <a:buNone/>
              <a:defRPr sz="900"/>
            </a:lvl8pPr>
            <a:lvl9pPr marL="36521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B5BBEE98-1FAA-4A46-AF6C-FD1610A0C57D}"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812FEB0-8A74-4A4B-B59E-39F75E9F953E}" type="slidenum">
              <a:rPr lang="en-GB"/>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439842E-4195-43DA-BE42-C6E5A5A5D284}" type="slidenum">
              <a:rPr lang="en-GB"/>
              <a:pPr>
                <a:defRPr/>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31962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483477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483477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483477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483477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483477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48347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483477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483477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AFBC2F-E787-4F58-A02E-B0AC8F4DF41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025489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AFBC2F-E787-4F58-A02E-B0AC8F4DF41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025489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AFBC2F-E787-4F58-A02E-B0AC8F4DF41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025489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12ACC0-8798-44C0-82FD-67FC827A613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380399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AFBC2F-E787-4F58-A02E-B0AC8F4DF41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025489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12ACC0-8798-44C0-82FD-67FC827A613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380399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12ACC0-8798-44C0-82FD-67FC827A613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380399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AFBC2F-E787-4F58-A02E-B0AC8F4DF41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0254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nvGraphicFramePr>
        <p:xfrm>
          <a:off x="0" y="0"/>
          <a:ext cx="2476500" cy="1447800"/>
        </p:xfrm>
        <a:graphic>
          <a:graphicData uri="http://schemas.openxmlformats.org/presentationml/2006/ole">
            <mc:AlternateContent xmlns:mc="http://schemas.openxmlformats.org/markup-compatibility/2006">
              <mc:Choice xmlns:v="urn:schemas-microsoft-com:vml" Requires="v">
                <p:oleObj spid="_x0000_s536587" name="Bitmap Image" r:id="rId3" imgW="2476190" imgH="1448002" progId="Paint.Picture">
                  <p:embed/>
                </p:oleObj>
              </mc:Choice>
              <mc:Fallback>
                <p:oleObj name="Bitmap Image" r:id="rId3" imgW="2476190" imgH="144800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765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5"/>
          <p:cNvGraphicFramePr>
            <a:graphicFrameLocks noChangeAspect="1"/>
          </p:cNvGraphicFramePr>
          <p:nvPr/>
        </p:nvGraphicFramePr>
        <p:xfrm>
          <a:off x="6600825" y="5486400"/>
          <a:ext cx="2543175" cy="1371600"/>
        </p:xfrm>
        <a:graphic>
          <a:graphicData uri="http://schemas.openxmlformats.org/presentationml/2006/ole">
            <mc:AlternateContent xmlns:mc="http://schemas.openxmlformats.org/markup-compatibility/2006">
              <mc:Choice xmlns:v="urn:schemas-microsoft-com:vml" Requires="v">
                <p:oleObj spid="_x0000_s536588" name="Bitmap Image" r:id="rId5" imgW="2542857" imgH="1371429" progId="Paint.Picture">
                  <p:embed/>
                </p:oleObj>
              </mc:Choice>
              <mc:Fallback>
                <p:oleObj name="Bitmap Image" r:id="rId5" imgW="2542857" imgH="137142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825" y="5486400"/>
                        <a:ext cx="25431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6"/>
          <p:cNvGraphicFramePr>
            <a:graphicFrameLocks noChangeAspect="1"/>
          </p:cNvGraphicFramePr>
          <p:nvPr/>
        </p:nvGraphicFramePr>
        <p:xfrm>
          <a:off x="179388" y="5589588"/>
          <a:ext cx="2362200" cy="1087437"/>
        </p:xfrm>
        <a:graphic>
          <a:graphicData uri="http://schemas.openxmlformats.org/presentationml/2006/ole">
            <mc:AlternateContent xmlns:mc="http://schemas.openxmlformats.org/markup-compatibility/2006">
              <mc:Choice xmlns:v="urn:schemas-microsoft-com:vml" Requires="v">
                <p:oleObj spid="_x0000_s536589" name="Bitmap Image" r:id="rId7" imgW="1800476" imgH="828791" progId="Paint.Picture">
                  <p:embed/>
                </p:oleObj>
              </mc:Choice>
              <mc:Fallback>
                <p:oleObj name="Bitmap Image" r:id="rId7" imgW="1800476" imgH="828791"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5589588"/>
                        <a:ext cx="2362200" cy="108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338" name="Rectangle 2"/>
          <p:cNvSpPr>
            <a:spLocks noGrp="1" noChangeArrowheads="1"/>
          </p:cNvSpPr>
          <p:nvPr>
            <p:ph type="ctrTitle"/>
          </p:nvPr>
        </p:nvSpPr>
        <p:spPr>
          <a:xfrm>
            <a:off x="684213" y="1700213"/>
            <a:ext cx="7772400" cy="1470025"/>
          </a:xfrm>
        </p:spPr>
        <p:txBody>
          <a:bodyPr/>
          <a:lstStyle>
            <a:lvl1pPr>
              <a:defRPr sz="4000" b="1"/>
            </a:lvl1pPr>
          </a:lstStyle>
          <a:p>
            <a:pPr lvl="0"/>
            <a:r>
              <a:rPr lang="en-GB" noProof="0" smtClean="0"/>
              <a:t>Click to edit Master title style</a:t>
            </a:r>
          </a:p>
        </p:txBody>
      </p:sp>
      <p:sp>
        <p:nvSpPr>
          <p:cNvPr id="14339" name="Rectangle 3"/>
          <p:cNvSpPr>
            <a:spLocks noGrp="1" noChangeArrowheads="1"/>
          </p:cNvSpPr>
          <p:nvPr>
            <p:ph type="subTitle" idx="1"/>
          </p:nvPr>
        </p:nvSpPr>
        <p:spPr>
          <a:xfrm>
            <a:off x="1331913" y="3789363"/>
            <a:ext cx="6400800" cy="1008062"/>
          </a:xfrm>
        </p:spPr>
        <p:txBody>
          <a:bodyPr/>
          <a:lstStyle>
            <a:lvl1pPr marL="0" indent="0" algn="ctr">
              <a:buFont typeface="Wingdings" pitchFamily="2" charset="2"/>
              <a:buNone/>
              <a:defRPr b="1"/>
            </a:lvl1pPr>
          </a:lstStyle>
          <a:p>
            <a:pPr lvl="0"/>
            <a:r>
              <a:rPr lang="en-GB" noProof="0" smtClean="0"/>
              <a:t>Click to edit Master subtitle style</a:t>
            </a:r>
          </a:p>
        </p:txBody>
      </p:sp>
    </p:spTree>
    <p:extLst>
      <p:ext uri="{BB962C8B-B14F-4D97-AF65-F5344CB8AC3E}">
        <p14:creationId xmlns:p14="http://schemas.microsoft.com/office/powerpoint/2010/main" val="175296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3305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514" indent="0">
              <a:buNone/>
              <a:defRPr sz="1200"/>
            </a:lvl2pPr>
            <a:lvl3pPr marL="913040" indent="0">
              <a:buNone/>
              <a:defRPr sz="1000"/>
            </a:lvl3pPr>
            <a:lvl4pPr marL="1369570" indent="0">
              <a:buNone/>
              <a:defRPr sz="900"/>
            </a:lvl4pPr>
            <a:lvl5pPr marL="1826089" indent="0">
              <a:buNone/>
              <a:defRPr sz="900"/>
            </a:lvl5pPr>
            <a:lvl6pPr marL="2282607" indent="0">
              <a:buNone/>
              <a:defRPr sz="900"/>
            </a:lvl6pPr>
            <a:lvl7pPr marL="2739135" indent="0">
              <a:buNone/>
              <a:defRPr sz="900"/>
            </a:lvl7pPr>
            <a:lvl8pPr marL="3195653" indent="0">
              <a:buNone/>
              <a:defRPr sz="900"/>
            </a:lvl8pPr>
            <a:lvl9pPr marL="3652177"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14" indent="0">
              <a:buNone/>
              <a:defRPr sz="2800"/>
            </a:lvl2pPr>
            <a:lvl3pPr marL="913040" indent="0">
              <a:buNone/>
              <a:defRPr sz="2400"/>
            </a:lvl3pPr>
            <a:lvl4pPr marL="1369570" indent="0">
              <a:buNone/>
              <a:defRPr sz="2000"/>
            </a:lvl4pPr>
            <a:lvl5pPr marL="1826089" indent="0">
              <a:buNone/>
              <a:defRPr sz="2000"/>
            </a:lvl5pPr>
            <a:lvl6pPr marL="2282607" indent="0">
              <a:buNone/>
              <a:defRPr sz="2000"/>
            </a:lvl6pPr>
            <a:lvl7pPr marL="2739135" indent="0">
              <a:buNone/>
              <a:defRPr sz="2000"/>
            </a:lvl7pPr>
            <a:lvl8pPr marL="3195653" indent="0">
              <a:buNone/>
              <a:defRPr sz="2000"/>
            </a:lvl8pPr>
            <a:lvl9pPr marL="3652177"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14" indent="0">
              <a:buNone/>
              <a:defRPr sz="1200"/>
            </a:lvl2pPr>
            <a:lvl3pPr marL="913040" indent="0">
              <a:buNone/>
              <a:defRPr sz="1000"/>
            </a:lvl3pPr>
            <a:lvl4pPr marL="1369570" indent="0">
              <a:buNone/>
              <a:defRPr sz="900"/>
            </a:lvl4pPr>
            <a:lvl5pPr marL="1826089" indent="0">
              <a:buNone/>
              <a:defRPr sz="900"/>
            </a:lvl5pPr>
            <a:lvl6pPr marL="2282607" indent="0">
              <a:buNone/>
              <a:defRPr sz="900"/>
            </a:lvl6pPr>
            <a:lvl7pPr marL="2739135" indent="0">
              <a:buNone/>
              <a:defRPr sz="900"/>
            </a:lvl7pPr>
            <a:lvl8pPr marL="3195653" indent="0">
              <a:buNone/>
              <a:defRPr sz="900"/>
            </a:lvl8pPr>
            <a:lvl9pPr marL="3652177"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oleObject" Target="../embeddings/oleObject3.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4.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10.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11.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2.xml"/><Relationship Id="rId1" Type="http://schemas.openxmlformats.org/officeDocument/2006/relationships/slideLayout" Target="../slideLayouts/slideLayout5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3.xml"/><Relationship Id="rId1" Type="http://schemas.openxmlformats.org/officeDocument/2006/relationships/slideLayout" Target="../slideLayouts/slideLayout5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4.xml"/><Relationship Id="rId1" Type="http://schemas.openxmlformats.org/officeDocument/2006/relationships/slideLayout" Target="../slideLayouts/slideLayout5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5.xml"/><Relationship Id="rId1" Type="http://schemas.openxmlformats.org/officeDocument/2006/relationships/slideLayout" Target="../slideLayouts/slideLayout5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6.xml"/><Relationship Id="rId1" Type="http://schemas.openxmlformats.org/officeDocument/2006/relationships/slideLayout" Target="../slideLayouts/slideLayout57.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7.xml"/><Relationship Id="rId1" Type="http://schemas.openxmlformats.org/officeDocument/2006/relationships/slideLayout" Target="../slideLayouts/slideLayout58.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8.xml"/><Relationship Id="rId1" Type="http://schemas.openxmlformats.org/officeDocument/2006/relationships/slideLayout" Target="../slideLayouts/slideLayout5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9.xml"/><Relationship Id="rId1" Type="http://schemas.openxmlformats.org/officeDocument/2006/relationships/slideLayout" Target="../slideLayouts/slideLayout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0.xml"/><Relationship Id="rId1" Type="http://schemas.openxmlformats.org/officeDocument/2006/relationships/slideLayout" Target="../slideLayouts/slideLayout6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6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6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6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6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6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6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6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69.xml"/></Relationships>
</file>

<file path=ppt/slideMasters/_rels/slideMaster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29.xml"/><Relationship Id="rId7" Type="http://schemas.openxmlformats.org/officeDocument/2006/relationships/oleObject" Target="../embeddings/oleObject8.bin"/><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1.png"/><Relationship Id="rId5" Type="http://schemas.openxmlformats.org/officeDocument/2006/relationships/oleObject" Target="../embeddings/oleObject7.bin"/><Relationship Id="rId10" Type="http://schemas.openxmlformats.org/officeDocument/2006/relationships/image" Target="../media/image3.png"/><Relationship Id="rId4" Type="http://schemas.openxmlformats.org/officeDocument/2006/relationships/vmlDrawing" Target="../drawings/vmlDrawing3.vml"/><Relationship Id="rId9" Type="http://schemas.openxmlformats.org/officeDocument/2006/relationships/oleObject" Target="../embeddings/oleObject9.bin"/></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Rectangle 2"/>
          <p:cNvSpPr>
            <a:spLocks noGrp="1" noChangeArrowheads="1"/>
          </p:cNvSpPr>
          <p:nvPr>
            <p:ph type="title"/>
          </p:nvPr>
        </p:nvSpPr>
        <p:spPr bwMode="auto">
          <a:xfrm>
            <a:off x="2627342" y="188913"/>
            <a:ext cx="6048375" cy="1143000"/>
          </a:xfrm>
          <a:prstGeom prst="rect">
            <a:avLst/>
          </a:prstGeom>
          <a:noFill/>
          <a:ln w="9525">
            <a:noFill/>
            <a:miter lim="800000"/>
            <a:headEnd/>
            <a:tailEnd/>
          </a:ln>
        </p:spPr>
        <p:txBody>
          <a:bodyPr vert="horz" wrap="square" lIns="91302" tIns="45652" rIns="91302" bIns="45652" numCol="1" anchor="ctr" anchorCtr="0" compatLnSpc="1">
            <a:prstTxWarp prst="textNoShape">
              <a:avLst/>
            </a:prstTxWarp>
          </a:bodyPr>
          <a:lstStyle/>
          <a:p>
            <a:pPr lvl="0"/>
            <a:r>
              <a:rPr lang="en-GB" smtClean="0"/>
              <a:t>click to edit master title style</a:t>
            </a:r>
          </a:p>
        </p:txBody>
      </p:sp>
      <p:sp>
        <p:nvSpPr>
          <p:cNvPr id="3081" name="Rectangle 3"/>
          <p:cNvSpPr>
            <a:spLocks noGrp="1" noChangeArrowheads="1"/>
          </p:cNvSpPr>
          <p:nvPr>
            <p:ph type="body" idx="1"/>
          </p:nvPr>
        </p:nvSpPr>
        <p:spPr bwMode="auto">
          <a:xfrm>
            <a:off x="468313" y="1484342"/>
            <a:ext cx="8229600" cy="3989387"/>
          </a:xfrm>
          <a:prstGeom prst="rect">
            <a:avLst/>
          </a:prstGeom>
          <a:noFill/>
          <a:ln w="9525">
            <a:noFill/>
            <a:miter lim="800000"/>
            <a:headEnd/>
            <a:tailEnd/>
          </a:ln>
        </p:spPr>
        <p:txBody>
          <a:bodyPr vert="horz" wrap="square" lIns="91302" tIns="45652" rIns="91302" bIns="45652" numCol="1" anchor="t" anchorCtr="0" compatLnSpc="1">
            <a:prstTxWarp prst="textNoShape">
              <a:avLst/>
            </a:prstTxWarp>
          </a:bodyPr>
          <a:lstStyle/>
          <a:p>
            <a:pPr lvl="0"/>
            <a:r>
              <a:rPr lang="en-GB" smtClean="0"/>
              <a:t>click to edit Master text styles</a:t>
            </a:r>
          </a:p>
          <a:p>
            <a:pPr lvl="1"/>
            <a:r>
              <a:rPr lang="en-GB" smtClean="0"/>
              <a:t> second level</a:t>
            </a:r>
          </a:p>
          <a:p>
            <a:pPr lvl="2"/>
            <a:r>
              <a:rPr lang="en-GB" smtClean="0"/>
              <a:t> third level</a:t>
            </a:r>
          </a:p>
          <a:p>
            <a:pPr lvl="3"/>
            <a:r>
              <a:rPr lang="en-GB" smtClean="0"/>
              <a:t> fourth level</a:t>
            </a:r>
          </a:p>
          <a:p>
            <a:pPr lvl="4"/>
            <a:r>
              <a:rPr lang="en-GB" smtClean="0"/>
              <a:t> fifth level</a:t>
            </a:r>
          </a:p>
        </p:txBody>
      </p:sp>
      <p:graphicFrame>
        <p:nvGraphicFramePr>
          <p:cNvPr id="3076" name="Object 4"/>
          <p:cNvGraphicFramePr>
            <a:graphicFrameLocks noChangeAspect="1"/>
          </p:cNvGraphicFramePr>
          <p:nvPr/>
        </p:nvGraphicFramePr>
        <p:xfrm>
          <a:off x="0" y="0"/>
          <a:ext cx="2476500" cy="1447800"/>
        </p:xfrm>
        <a:graphic>
          <a:graphicData uri="http://schemas.openxmlformats.org/presentationml/2006/ole">
            <mc:AlternateContent xmlns:mc="http://schemas.openxmlformats.org/markup-compatibility/2006">
              <mc:Choice xmlns:v="urn:schemas-microsoft-com:vml" Requires="v">
                <p:oleObj spid="_x0000_s3091" name="Bitmap Image" r:id="rId15" imgW="2476190" imgH="1448002" progId="PBrush">
                  <p:embed/>
                </p:oleObj>
              </mc:Choice>
              <mc:Fallback>
                <p:oleObj name="Bitmap Image" r:id="rId15" imgW="2476190" imgH="1448002" progId="PBrush">
                  <p:embed/>
                  <p:pic>
                    <p:nvPicPr>
                      <p:cNvPr id="0"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476500" cy="14478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99CC"/>
                            </a:solidFill>
                            <a:miter lim="800000"/>
                            <a:headEnd/>
                            <a:tailEnd/>
                          </a14:hiddenLine>
                        </a:ext>
                        <a:ext uri="{AF507438-7753-43E0-B8FC-AC1667EBCBE1}">
                          <a14:hiddenEffects xmlns:a14="http://schemas.microsoft.com/office/drawing/2010/main">
                            <a:effectLst>
                              <a:outerShdw dist="35921" dir="2700000" algn="ctr" rotWithShape="0">
                                <a:srgbClr val="00FF00"/>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6600826" y="5486400"/>
          <a:ext cx="2543175" cy="1371600"/>
        </p:xfrm>
        <a:graphic>
          <a:graphicData uri="http://schemas.openxmlformats.org/presentationml/2006/ole">
            <mc:AlternateContent xmlns:mc="http://schemas.openxmlformats.org/markup-compatibility/2006">
              <mc:Choice xmlns:v="urn:schemas-microsoft-com:vml" Requires="v">
                <p:oleObj spid="_x0000_s3092" name="Bitmap Image" r:id="rId17" imgW="2542857" imgH="1371429" progId="PBrush">
                  <p:embed/>
                </p:oleObj>
              </mc:Choice>
              <mc:Fallback>
                <p:oleObj name="Bitmap Image" r:id="rId17" imgW="2542857" imgH="1371429" progId="PBrush">
                  <p:embed/>
                  <p:pic>
                    <p:nvPicPr>
                      <p:cNvPr id="0"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00826" y="5486400"/>
                        <a:ext cx="2543175" cy="13716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99CC"/>
                            </a:solidFill>
                            <a:miter lim="800000"/>
                            <a:headEnd/>
                            <a:tailEnd/>
                          </a14:hiddenLine>
                        </a:ext>
                        <a:ext uri="{AF507438-7753-43E0-B8FC-AC1667EBCBE1}">
                          <a14:hiddenEffects xmlns:a14="http://schemas.microsoft.com/office/drawing/2010/main">
                            <a:effectLst>
                              <a:outerShdw dist="35921" dir="2700000" algn="ctr" rotWithShape="0">
                                <a:srgbClr val="00FF00"/>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179389" y="5589617"/>
          <a:ext cx="2362200" cy="1087437"/>
        </p:xfrm>
        <a:graphic>
          <a:graphicData uri="http://schemas.openxmlformats.org/presentationml/2006/ole">
            <mc:AlternateContent xmlns:mc="http://schemas.openxmlformats.org/markup-compatibility/2006">
              <mc:Choice xmlns:v="urn:schemas-microsoft-com:vml" Requires="v">
                <p:oleObj spid="_x0000_s3093" name="Bitmap Image" r:id="rId19" imgW="1800476" imgH="828791" progId="PBrush">
                  <p:embed/>
                </p:oleObj>
              </mc:Choice>
              <mc:Fallback>
                <p:oleObj name="Bitmap Image" r:id="rId19" imgW="1800476" imgH="828791" progId="PBrush">
                  <p:embed/>
                  <p:pic>
                    <p:nvPicPr>
                      <p:cNvPr id="0" name="Picture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9389" y="5589617"/>
                        <a:ext cx="2362200" cy="10874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99CC"/>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42" r:id="rId1"/>
    <p:sldLayoutId id="2147483709" r:id="rId2"/>
    <p:sldLayoutId id="2147483708" r:id="rId3"/>
    <p:sldLayoutId id="2147483707" r:id="rId4"/>
    <p:sldLayoutId id="2147483706" r:id="rId5"/>
    <p:sldLayoutId id="2147483705" r:id="rId6"/>
    <p:sldLayoutId id="2147483704" r:id="rId7"/>
    <p:sldLayoutId id="2147483703" r:id="rId8"/>
    <p:sldLayoutId id="2147483702" r:id="rId9"/>
    <p:sldLayoutId id="2147483701" r:id="rId10"/>
    <p:sldLayoutId id="2147483700" r:id="rId11"/>
    <p:sldLayoutId id="2147483699" r:id="rId12"/>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Gill Sans MT" pitchFamily="34" charset="0"/>
          <a:cs typeface="Arial" charset="0"/>
        </a:defRPr>
      </a:lvl2pPr>
      <a:lvl3pPr algn="l" rtl="0" eaLnBrk="0" fontAlgn="base" hangingPunct="0">
        <a:spcBef>
          <a:spcPct val="0"/>
        </a:spcBef>
        <a:spcAft>
          <a:spcPct val="0"/>
        </a:spcAft>
        <a:defRPr sz="3400">
          <a:solidFill>
            <a:schemeClr val="tx2"/>
          </a:solidFill>
          <a:latin typeface="Gill Sans MT" pitchFamily="34" charset="0"/>
          <a:cs typeface="Arial" charset="0"/>
        </a:defRPr>
      </a:lvl3pPr>
      <a:lvl4pPr algn="l" rtl="0" eaLnBrk="0" fontAlgn="base" hangingPunct="0">
        <a:spcBef>
          <a:spcPct val="0"/>
        </a:spcBef>
        <a:spcAft>
          <a:spcPct val="0"/>
        </a:spcAft>
        <a:defRPr sz="3400">
          <a:solidFill>
            <a:schemeClr val="tx2"/>
          </a:solidFill>
          <a:latin typeface="Gill Sans MT" pitchFamily="34" charset="0"/>
          <a:cs typeface="Arial" charset="0"/>
        </a:defRPr>
      </a:lvl4pPr>
      <a:lvl5pPr algn="l" rtl="0" eaLnBrk="0" fontAlgn="base" hangingPunct="0">
        <a:spcBef>
          <a:spcPct val="0"/>
        </a:spcBef>
        <a:spcAft>
          <a:spcPct val="0"/>
        </a:spcAft>
        <a:defRPr sz="3400">
          <a:solidFill>
            <a:schemeClr val="tx2"/>
          </a:solidFill>
          <a:latin typeface="Gill Sans MT" pitchFamily="34" charset="0"/>
          <a:cs typeface="Arial" charset="0"/>
        </a:defRPr>
      </a:lvl5pPr>
      <a:lvl6pPr marL="456514" algn="l" rtl="0" fontAlgn="base">
        <a:spcBef>
          <a:spcPct val="0"/>
        </a:spcBef>
        <a:spcAft>
          <a:spcPct val="0"/>
        </a:spcAft>
        <a:defRPr sz="3400">
          <a:solidFill>
            <a:schemeClr val="tx2"/>
          </a:solidFill>
          <a:latin typeface="Gill Sans MT" pitchFamily="34" charset="0"/>
          <a:cs typeface="Arial" charset="0"/>
        </a:defRPr>
      </a:lvl6pPr>
      <a:lvl7pPr marL="913040" algn="l" rtl="0" fontAlgn="base">
        <a:spcBef>
          <a:spcPct val="0"/>
        </a:spcBef>
        <a:spcAft>
          <a:spcPct val="0"/>
        </a:spcAft>
        <a:defRPr sz="3400">
          <a:solidFill>
            <a:schemeClr val="tx2"/>
          </a:solidFill>
          <a:latin typeface="Gill Sans MT" pitchFamily="34" charset="0"/>
          <a:cs typeface="Arial" charset="0"/>
        </a:defRPr>
      </a:lvl7pPr>
      <a:lvl8pPr marL="1369570" algn="l" rtl="0" fontAlgn="base">
        <a:spcBef>
          <a:spcPct val="0"/>
        </a:spcBef>
        <a:spcAft>
          <a:spcPct val="0"/>
        </a:spcAft>
        <a:defRPr sz="3400">
          <a:solidFill>
            <a:schemeClr val="tx2"/>
          </a:solidFill>
          <a:latin typeface="Gill Sans MT" pitchFamily="34" charset="0"/>
          <a:cs typeface="Arial" charset="0"/>
        </a:defRPr>
      </a:lvl8pPr>
      <a:lvl9pPr marL="1826089" algn="l" rtl="0" fontAlgn="base">
        <a:spcBef>
          <a:spcPct val="0"/>
        </a:spcBef>
        <a:spcAft>
          <a:spcPct val="0"/>
        </a:spcAft>
        <a:defRPr sz="3400">
          <a:solidFill>
            <a:schemeClr val="tx2"/>
          </a:solidFill>
          <a:latin typeface="Gill Sans MT" pitchFamily="34" charset="0"/>
          <a:cs typeface="Arial" charset="0"/>
        </a:defRPr>
      </a:lvl9pPr>
    </p:titleStyle>
    <p:bodyStyle>
      <a:lvl1pPr marL="342398" indent="-342398" algn="l" rtl="0" eaLnBrk="0" fontAlgn="base" hangingPunct="0">
        <a:spcBef>
          <a:spcPct val="20000"/>
        </a:spcBef>
        <a:spcAft>
          <a:spcPct val="0"/>
        </a:spcAft>
        <a:buSzPct val="80000"/>
        <a:buFont typeface="Wingdings" pitchFamily="2" charset="2"/>
        <a:buChar char="n"/>
        <a:defRPr sz="2400">
          <a:solidFill>
            <a:srgbClr val="003366"/>
          </a:solidFill>
          <a:latin typeface="+mn-lt"/>
          <a:ea typeface="+mn-ea"/>
          <a:cs typeface="+mn-cs"/>
        </a:defRPr>
      </a:lvl1pPr>
      <a:lvl2pPr marL="741848" indent="-285333" algn="l" rtl="0" eaLnBrk="0" fontAlgn="base" hangingPunct="0">
        <a:spcBef>
          <a:spcPct val="20000"/>
        </a:spcBef>
        <a:spcAft>
          <a:spcPct val="0"/>
        </a:spcAft>
        <a:buFont typeface="Gill Sans MT" pitchFamily="34" charset="0"/>
        <a:buChar char="→"/>
        <a:defRPr sz="2200">
          <a:solidFill>
            <a:schemeClr val="tx2"/>
          </a:solidFill>
          <a:latin typeface="+mn-lt"/>
          <a:cs typeface="+mn-cs"/>
        </a:defRPr>
      </a:lvl2pPr>
      <a:lvl3pPr marL="1141303" indent="-228256" algn="l" rtl="0" eaLnBrk="0" fontAlgn="base" hangingPunct="0">
        <a:spcBef>
          <a:spcPct val="20000"/>
        </a:spcBef>
        <a:spcAft>
          <a:spcPct val="0"/>
        </a:spcAft>
        <a:buFont typeface="Gill Sans MT" pitchFamily="34" charset="0"/>
        <a:buChar char="→"/>
        <a:defRPr sz="2000">
          <a:solidFill>
            <a:schemeClr val="tx2"/>
          </a:solidFill>
          <a:latin typeface="+mn-lt"/>
          <a:cs typeface="+mn-cs"/>
        </a:defRPr>
      </a:lvl3pPr>
      <a:lvl4pPr marL="1597823" indent="-228256" algn="l" rtl="0" eaLnBrk="0" fontAlgn="base" hangingPunct="0">
        <a:spcBef>
          <a:spcPct val="20000"/>
        </a:spcBef>
        <a:spcAft>
          <a:spcPct val="0"/>
        </a:spcAft>
        <a:buFont typeface="Gill Sans MT" pitchFamily="34" charset="0"/>
        <a:buChar char="→"/>
        <a:defRPr>
          <a:solidFill>
            <a:schemeClr val="tx2"/>
          </a:solidFill>
          <a:latin typeface="+mn-lt"/>
          <a:cs typeface="+mn-cs"/>
        </a:defRPr>
      </a:lvl4pPr>
      <a:lvl5pPr marL="2054355" indent="-228256" algn="l" rtl="0" eaLnBrk="0" fontAlgn="base" hangingPunct="0">
        <a:spcBef>
          <a:spcPct val="20000"/>
        </a:spcBef>
        <a:spcAft>
          <a:spcPct val="0"/>
        </a:spcAft>
        <a:buFont typeface="Gill Sans MT" pitchFamily="34" charset="0"/>
        <a:buChar char="→"/>
        <a:defRPr sz="1600">
          <a:solidFill>
            <a:schemeClr val="tx2"/>
          </a:solidFill>
          <a:latin typeface="+mn-lt"/>
          <a:cs typeface="+mn-cs"/>
        </a:defRPr>
      </a:lvl5pPr>
      <a:lvl6pPr marL="2510874" indent="-228256" algn="l" rtl="0" fontAlgn="base">
        <a:spcBef>
          <a:spcPct val="20000"/>
        </a:spcBef>
        <a:spcAft>
          <a:spcPct val="0"/>
        </a:spcAft>
        <a:buFont typeface="Gill Sans MT" pitchFamily="34" charset="0"/>
        <a:buChar char="→"/>
        <a:defRPr sz="1600">
          <a:solidFill>
            <a:schemeClr val="tx2"/>
          </a:solidFill>
          <a:latin typeface="+mn-lt"/>
          <a:cs typeface="+mn-cs"/>
        </a:defRPr>
      </a:lvl6pPr>
      <a:lvl7pPr marL="2967392" indent="-228256" algn="l" rtl="0" fontAlgn="base">
        <a:spcBef>
          <a:spcPct val="20000"/>
        </a:spcBef>
        <a:spcAft>
          <a:spcPct val="0"/>
        </a:spcAft>
        <a:buFont typeface="Gill Sans MT" pitchFamily="34" charset="0"/>
        <a:buChar char="→"/>
        <a:defRPr sz="1600">
          <a:solidFill>
            <a:schemeClr val="tx2"/>
          </a:solidFill>
          <a:latin typeface="+mn-lt"/>
          <a:cs typeface="+mn-cs"/>
        </a:defRPr>
      </a:lvl7pPr>
      <a:lvl8pPr marL="3423918" indent="-228256" algn="l" rtl="0" fontAlgn="base">
        <a:spcBef>
          <a:spcPct val="20000"/>
        </a:spcBef>
        <a:spcAft>
          <a:spcPct val="0"/>
        </a:spcAft>
        <a:buFont typeface="Gill Sans MT" pitchFamily="34" charset="0"/>
        <a:buChar char="→"/>
        <a:defRPr sz="1600">
          <a:solidFill>
            <a:schemeClr val="tx2"/>
          </a:solidFill>
          <a:latin typeface="+mn-lt"/>
          <a:cs typeface="+mn-cs"/>
        </a:defRPr>
      </a:lvl8pPr>
      <a:lvl9pPr marL="3880431" indent="-228256" algn="l" rtl="0" fontAlgn="base">
        <a:spcBef>
          <a:spcPct val="20000"/>
        </a:spcBef>
        <a:spcAft>
          <a:spcPct val="0"/>
        </a:spcAft>
        <a:buFont typeface="Gill Sans MT" pitchFamily="34" charset="0"/>
        <a:buChar char="→"/>
        <a:defRPr sz="1600">
          <a:solidFill>
            <a:schemeClr val="tx2"/>
          </a:solidFill>
          <a:latin typeface="+mn-lt"/>
          <a:cs typeface="+mn-cs"/>
        </a:defRPr>
      </a:lvl9pPr>
    </p:bodyStyle>
    <p:other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4"/>
          <p:cNvSpPr>
            <a:spLocks noChangeArrowheads="1"/>
          </p:cNvSpPr>
          <p:nvPr/>
        </p:nvSpPr>
        <p:spPr bwMode="auto">
          <a:xfrm>
            <a:off x="457200" y="6245225"/>
            <a:ext cx="2133600" cy="476250"/>
          </a:xfrm>
          <a:prstGeom prst="rect">
            <a:avLst/>
          </a:prstGeom>
          <a:noFill/>
          <a:ln w="9525">
            <a:noFill/>
            <a:miter lim="800000"/>
            <a:headEnd/>
            <a:tailEnd/>
          </a:ln>
          <a:effectLst/>
        </p:spPr>
        <p:txBody>
          <a:bodyPr lIns="91302" tIns="45652" rIns="91302" bIns="45652"/>
          <a:lstStyle/>
          <a:p>
            <a:pPr>
              <a:defRPr/>
            </a:pPr>
            <a:endParaRPr lang="en-GB" sz="1400" b="0">
              <a:latin typeface="Arial" charset="0"/>
              <a:cs typeface="+mn-cs"/>
            </a:endParaRPr>
          </a:p>
        </p:txBody>
      </p:sp>
      <p:sp>
        <p:nvSpPr>
          <p:cNvPr id="13" name="Rectangle 15"/>
          <p:cNvSpPr>
            <a:spLocks noChangeArrowheads="1"/>
          </p:cNvSpPr>
          <p:nvPr/>
        </p:nvSpPr>
        <p:spPr bwMode="auto">
          <a:xfrm>
            <a:off x="3124201" y="6245225"/>
            <a:ext cx="2895600" cy="476250"/>
          </a:xfrm>
          <a:prstGeom prst="rect">
            <a:avLst/>
          </a:prstGeom>
          <a:noFill/>
          <a:ln w="9525">
            <a:noFill/>
            <a:miter lim="800000"/>
            <a:headEnd/>
            <a:tailEnd/>
          </a:ln>
          <a:effectLst/>
        </p:spPr>
        <p:txBody>
          <a:bodyPr lIns="91302" tIns="45652" rIns="91302" bIns="45652"/>
          <a:lstStyle/>
          <a:p>
            <a:pPr algn="ctr">
              <a:defRPr/>
            </a:pPr>
            <a:endParaRPr lang="en-GB" sz="1400" b="0">
              <a:latin typeface="Arial" charset="0"/>
              <a:cs typeface="+mn-cs"/>
            </a:endParaRPr>
          </a:p>
        </p:txBody>
      </p:sp>
      <p:sp>
        <p:nvSpPr>
          <p:cNvPr id="14" name="Rectangle 16"/>
          <p:cNvSpPr>
            <a:spLocks noChangeArrowheads="1"/>
          </p:cNvSpPr>
          <p:nvPr/>
        </p:nvSpPr>
        <p:spPr bwMode="auto">
          <a:xfrm>
            <a:off x="6553200" y="6245225"/>
            <a:ext cx="2133600" cy="476250"/>
          </a:xfrm>
          <a:prstGeom prst="rect">
            <a:avLst/>
          </a:prstGeom>
          <a:noFill/>
          <a:ln w="9525">
            <a:noFill/>
            <a:miter lim="800000"/>
            <a:headEnd/>
            <a:tailEnd/>
          </a:ln>
          <a:effectLst/>
        </p:spPr>
        <p:txBody>
          <a:bodyPr lIns="91302" tIns="45652" rIns="91302" bIns="45652"/>
          <a:lstStyle/>
          <a:p>
            <a:pPr algn="r">
              <a:defRPr/>
            </a:pPr>
            <a:fld id="{CDEC41D1-DF4D-41B9-BEE7-6D4413B8330E}" type="slidenum">
              <a:rPr lang="en-GB" sz="1400" b="0">
                <a:latin typeface="Arial" charset="0"/>
                <a:cs typeface="+mn-cs"/>
              </a:rPr>
              <a:pPr algn="r">
                <a:defRPr/>
              </a:pPr>
              <a:t>‹#›</a:t>
            </a:fld>
            <a:endParaRPr lang="en-GB" sz="1400" b="0">
              <a:latin typeface="Arial" charset="0"/>
              <a:cs typeface="+mn-cs"/>
            </a:endParaRPr>
          </a:p>
        </p:txBody>
      </p:sp>
      <p:sp>
        <p:nvSpPr>
          <p:cNvPr id="15" name="Rectangle 18"/>
          <p:cNvSpPr>
            <a:spLocks noChangeArrowheads="1"/>
          </p:cNvSpPr>
          <p:nvPr userDrawn="1"/>
        </p:nvSpPr>
        <p:spPr bwMode="auto">
          <a:xfrm>
            <a:off x="-541338" y="-171450"/>
            <a:ext cx="9685338" cy="863600"/>
          </a:xfrm>
          <a:prstGeom prst="rect">
            <a:avLst/>
          </a:prstGeom>
          <a:solidFill>
            <a:srgbClr val="6C7BAC"/>
          </a:solidFill>
          <a:ln w="9525">
            <a:noFill/>
            <a:miter lim="800000"/>
            <a:headEnd/>
            <a:tailEnd/>
          </a:ln>
          <a:effectLst/>
        </p:spPr>
        <p:txBody>
          <a:bodyPr wrap="none" lIns="91302" tIns="45652" rIns="91302" bIns="45652" anchor="ctr"/>
          <a:lstStyle/>
          <a:p>
            <a:pPr>
              <a:defRPr/>
            </a:pPr>
            <a:endParaRPr lang="en-GB" b="0">
              <a:latin typeface="Arial" charset="0"/>
              <a:cs typeface="+mn-cs"/>
            </a:endParaRPr>
          </a:p>
        </p:txBody>
      </p:sp>
      <p:sp>
        <p:nvSpPr>
          <p:cNvPr id="16" name="Oval 19"/>
          <p:cNvSpPr>
            <a:spLocks noChangeArrowheads="1"/>
          </p:cNvSpPr>
          <p:nvPr userDrawn="1"/>
        </p:nvSpPr>
        <p:spPr bwMode="auto">
          <a:xfrm>
            <a:off x="-2849563" y="-171450"/>
            <a:ext cx="5699126" cy="6140450"/>
          </a:xfrm>
          <a:prstGeom prst="ellipse">
            <a:avLst/>
          </a:prstGeom>
          <a:solidFill>
            <a:srgbClr val="6C8DAC">
              <a:alpha val="66000"/>
            </a:srgbClr>
          </a:solidFill>
          <a:ln w="9525">
            <a:noFill/>
            <a:round/>
            <a:headEnd/>
            <a:tailEnd/>
          </a:ln>
          <a:effectLst/>
        </p:spPr>
        <p:txBody>
          <a:bodyPr wrap="none" lIns="91302" tIns="45652" rIns="91302" bIns="45652" anchor="ctr"/>
          <a:lstStyle/>
          <a:p>
            <a:pPr>
              <a:defRPr/>
            </a:pPr>
            <a:endParaRPr lang="en-GB" b="0">
              <a:latin typeface="Arial" charset="0"/>
              <a:cs typeface="+mn-cs"/>
            </a:endParaRPr>
          </a:p>
        </p:txBody>
      </p:sp>
      <p:sp>
        <p:nvSpPr>
          <p:cNvPr id="17" name="Oval 20"/>
          <p:cNvSpPr>
            <a:spLocks noChangeArrowheads="1"/>
          </p:cNvSpPr>
          <p:nvPr userDrawn="1"/>
        </p:nvSpPr>
        <p:spPr bwMode="auto">
          <a:xfrm>
            <a:off x="39688" y="520700"/>
            <a:ext cx="3956050" cy="3956050"/>
          </a:xfrm>
          <a:prstGeom prst="ellipse">
            <a:avLst/>
          </a:prstGeom>
          <a:solidFill>
            <a:srgbClr val="6C7BAC">
              <a:alpha val="61000"/>
            </a:srgbClr>
          </a:solidFill>
          <a:ln w="9525">
            <a:noFill/>
            <a:round/>
            <a:headEnd/>
            <a:tailEnd/>
          </a:ln>
          <a:effectLst/>
        </p:spPr>
        <p:txBody>
          <a:bodyPr wrap="none" lIns="91302" tIns="45652" rIns="91302" bIns="45652" anchor="ctr"/>
          <a:lstStyle/>
          <a:p>
            <a:pPr algn="ctr">
              <a:defRPr/>
            </a:pPr>
            <a:endParaRPr lang="en-US" b="0">
              <a:latin typeface="Arial" charset="0"/>
              <a:cs typeface="+mn-cs"/>
            </a:endParaRPr>
          </a:p>
        </p:txBody>
      </p:sp>
      <p:sp>
        <p:nvSpPr>
          <p:cNvPr id="18" name="Oval 21"/>
          <p:cNvSpPr>
            <a:spLocks noChangeArrowheads="1"/>
          </p:cNvSpPr>
          <p:nvPr userDrawn="1"/>
        </p:nvSpPr>
        <p:spPr bwMode="auto">
          <a:xfrm>
            <a:off x="395288" y="665163"/>
            <a:ext cx="3538537" cy="3546475"/>
          </a:xfrm>
          <a:prstGeom prst="ellipse">
            <a:avLst/>
          </a:prstGeom>
          <a:solidFill>
            <a:schemeClr val="bg1">
              <a:alpha val="44000"/>
            </a:schemeClr>
          </a:solidFill>
          <a:ln w="9525">
            <a:noFill/>
            <a:round/>
            <a:headEnd/>
            <a:tailEnd/>
          </a:ln>
          <a:effectLst/>
        </p:spPr>
        <p:txBody>
          <a:bodyPr wrap="none" lIns="91302" tIns="45652" rIns="91302" bIns="45652" anchor="ctr"/>
          <a:lstStyle/>
          <a:p>
            <a:pPr>
              <a:defRPr/>
            </a:pPr>
            <a:endParaRPr lang="en-GB" b="0">
              <a:latin typeface="Arial" charset="0"/>
              <a:cs typeface="+mn-cs"/>
            </a:endParaRPr>
          </a:p>
        </p:txBody>
      </p:sp>
      <p:sp>
        <p:nvSpPr>
          <p:cNvPr id="19" name="Oval 22"/>
          <p:cNvSpPr>
            <a:spLocks noChangeArrowheads="1"/>
          </p:cNvSpPr>
          <p:nvPr userDrawn="1"/>
        </p:nvSpPr>
        <p:spPr bwMode="auto">
          <a:xfrm>
            <a:off x="1258888" y="304800"/>
            <a:ext cx="2657475" cy="2657475"/>
          </a:xfrm>
          <a:prstGeom prst="ellipse">
            <a:avLst/>
          </a:prstGeom>
          <a:solidFill>
            <a:srgbClr val="6C8DAC">
              <a:alpha val="50000"/>
            </a:srgbClr>
          </a:solidFill>
          <a:ln w="9525">
            <a:noFill/>
            <a:round/>
            <a:headEnd/>
            <a:tailEnd/>
          </a:ln>
          <a:effectLst/>
        </p:spPr>
        <p:txBody>
          <a:bodyPr wrap="none" lIns="91302" tIns="45652" rIns="91302" bIns="45652" anchor="ctr"/>
          <a:lstStyle/>
          <a:p>
            <a:pPr algn="ctr">
              <a:defRPr/>
            </a:pPr>
            <a:endParaRPr lang="en-US" b="0">
              <a:latin typeface="Arial" charset="0"/>
              <a:cs typeface="+mn-cs"/>
            </a:endParaRPr>
          </a:p>
        </p:txBody>
      </p:sp>
      <p:sp>
        <p:nvSpPr>
          <p:cNvPr id="20" name="Oval 23"/>
          <p:cNvSpPr>
            <a:spLocks noChangeArrowheads="1"/>
          </p:cNvSpPr>
          <p:nvPr userDrawn="1"/>
        </p:nvSpPr>
        <p:spPr bwMode="auto">
          <a:xfrm>
            <a:off x="2916267" y="1700242"/>
            <a:ext cx="1292225" cy="1292225"/>
          </a:xfrm>
          <a:prstGeom prst="ellipse">
            <a:avLst/>
          </a:prstGeom>
          <a:solidFill>
            <a:srgbClr val="6C7BAC">
              <a:alpha val="46001"/>
            </a:srgbClr>
          </a:solidFill>
          <a:ln w="9525">
            <a:noFill/>
            <a:round/>
            <a:headEnd/>
            <a:tailEnd/>
          </a:ln>
          <a:effectLst/>
        </p:spPr>
        <p:txBody>
          <a:bodyPr wrap="none" lIns="91302" tIns="45652" rIns="91302" bIns="45652" anchor="ctr"/>
          <a:lstStyle/>
          <a:p>
            <a:pPr algn="ctr">
              <a:defRPr/>
            </a:pPr>
            <a:endParaRPr lang="en-US" b="0">
              <a:latin typeface="Arial" charset="0"/>
              <a:cs typeface="+mn-cs"/>
            </a:endParaRPr>
          </a:p>
        </p:txBody>
      </p:sp>
      <p:sp>
        <p:nvSpPr>
          <p:cNvPr id="21" name="Oval 24"/>
          <p:cNvSpPr>
            <a:spLocks noChangeArrowheads="1"/>
          </p:cNvSpPr>
          <p:nvPr userDrawn="1"/>
        </p:nvSpPr>
        <p:spPr bwMode="auto">
          <a:xfrm>
            <a:off x="3924301" y="2205038"/>
            <a:ext cx="863600" cy="863600"/>
          </a:xfrm>
          <a:prstGeom prst="ellipse">
            <a:avLst/>
          </a:prstGeom>
          <a:noFill/>
          <a:ln w="57150">
            <a:solidFill>
              <a:srgbClr val="6C8DAC"/>
            </a:solidFill>
            <a:round/>
            <a:headEnd/>
            <a:tailEnd/>
          </a:ln>
          <a:effectLst/>
        </p:spPr>
        <p:txBody>
          <a:bodyPr wrap="none" lIns="91302" tIns="45652" rIns="91302" bIns="45652" anchor="ctr"/>
          <a:lstStyle/>
          <a:p>
            <a:pPr>
              <a:defRPr/>
            </a:pPr>
            <a:endParaRPr lang="en-GB" b="0">
              <a:latin typeface="Arial" charset="0"/>
              <a:cs typeface="+mn-cs"/>
            </a:endParaRPr>
          </a:p>
        </p:txBody>
      </p:sp>
      <p:pic>
        <p:nvPicPr>
          <p:cNvPr id="482316" name="Picture 25" descr="NUSonly"/>
          <p:cNvPicPr>
            <a:picLocks noChangeAspect="1" noChangeArrowheads="1"/>
          </p:cNvPicPr>
          <p:nvPr userDrawn="1"/>
        </p:nvPicPr>
        <p:blipFill>
          <a:blip r:embed="rId13"/>
          <a:srcRect/>
          <a:stretch>
            <a:fillRect/>
          </a:stretch>
        </p:blipFill>
        <p:spPr bwMode="auto">
          <a:xfrm>
            <a:off x="4859339" y="2205038"/>
            <a:ext cx="2749550" cy="920750"/>
          </a:xfrm>
          <a:prstGeom prst="rect">
            <a:avLst/>
          </a:prstGeom>
          <a:noFill/>
          <a:ln w="9525">
            <a:noFill/>
            <a:miter lim="800000"/>
            <a:headEnd/>
            <a:tailEnd/>
          </a:ln>
        </p:spPr>
      </p:pic>
      <p:sp>
        <p:nvSpPr>
          <p:cNvPr id="482317" name="Rectangle 2"/>
          <p:cNvSpPr>
            <a:spLocks noGrp="1" noChangeArrowheads="1"/>
          </p:cNvSpPr>
          <p:nvPr>
            <p:ph type="title"/>
          </p:nvPr>
        </p:nvSpPr>
        <p:spPr bwMode="auto">
          <a:xfrm>
            <a:off x="457200" y="29"/>
            <a:ext cx="8229600" cy="1052513"/>
          </a:xfrm>
          <a:prstGeom prst="rect">
            <a:avLst/>
          </a:prstGeom>
          <a:noFill/>
          <a:ln w="9525">
            <a:noFill/>
            <a:miter lim="800000"/>
            <a:headEnd/>
            <a:tailEnd/>
          </a:ln>
        </p:spPr>
        <p:txBody>
          <a:bodyPr vert="horz" wrap="square" lIns="91302" tIns="45652" rIns="91302" bIns="45652" numCol="1" anchor="ctr" anchorCtr="0" compatLnSpc="1">
            <a:prstTxWarp prst="textNoShape">
              <a:avLst/>
            </a:prstTxWarp>
          </a:bodyPr>
          <a:lstStyle/>
          <a:p>
            <a:pPr lvl="0"/>
            <a:r>
              <a:rPr lang="en-GB" smtClean="0"/>
              <a:t>Click to edit Master title style</a:t>
            </a:r>
          </a:p>
        </p:txBody>
      </p:sp>
      <p:sp>
        <p:nvSpPr>
          <p:cNvPr id="482318" name="Rectangle 3"/>
          <p:cNvSpPr>
            <a:spLocks noGrp="1" noChangeArrowheads="1"/>
          </p:cNvSpPr>
          <p:nvPr>
            <p:ph type="body" idx="1"/>
          </p:nvPr>
        </p:nvSpPr>
        <p:spPr bwMode="auto">
          <a:xfrm>
            <a:off x="457200" y="1600229"/>
            <a:ext cx="8229600" cy="4525963"/>
          </a:xfrm>
          <a:prstGeom prst="rect">
            <a:avLst/>
          </a:prstGeom>
          <a:noFill/>
          <a:ln w="9525">
            <a:noFill/>
            <a:miter lim="800000"/>
            <a:headEnd/>
            <a:tailEnd/>
          </a:ln>
        </p:spPr>
        <p:txBody>
          <a:bodyPr vert="horz" wrap="square" lIns="91302" tIns="45652" rIns="91302" bIns="4565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3" name="Rectangle 4"/>
          <p:cNvSpPr>
            <a:spLocks noGrp="1" noChangeArrowheads="1"/>
          </p:cNvSpPr>
          <p:nvPr>
            <p:ph type="dt" sz="half" idx="2"/>
          </p:nvPr>
        </p:nvSpPr>
        <p:spPr bwMode="auto">
          <a:xfrm>
            <a:off x="457200" y="6245225"/>
            <a:ext cx="2133600" cy="476250"/>
          </a:xfrm>
          <a:prstGeom prst="rect">
            <a:avLst/>
          </a:prstGeom>
          <a:noFill/>
          <a:ln>
            <a:miter lim="800000"/>
            <a:headEnd/>
            <a:tailEnd/>
          </a:ln>
        </p:spPr>
        <p:txBody>
          <a:bodyPr vert="horz" wrap="square" lIns="91302" tIns="45652" rIns="91302" bIns="45652" numCol="1" anchor="t" anchorCtr="0" compatLnSpc="1">
            <a:prstTxWarp prst="textNoShape">
              <a:avLst/>
            </a:prstTxWarp>
          </a:bodyPr>
          <a:lstStyle>
            <a:lvl1pPr>
              <a:defRPr sz="1400" b="0" smtClean="0">
                <a:latin typeface="+mn-lt"/>
                <a:cs typeface="+mn-cs"/>
              </a:defRPr>
            </a:lvl1pPr>
          </a:lstStyle>
          <a:p>
            <a:pPr>
              <a:defRPr/>
            </a:pPr>
            <a:endParaRPr lang="en-GB"/>
          </a:p>
        </p:txBody>
      </p:sp>
      <p:sp>
        <p:nvSpPr>
          <p:cNvPr id="24" name="Rectangle 5"/>
          <p:cNvSpPr>
            <a:spLocks noGrp="1" noChangeArrowheads="1"/>
          </p:cNvSpPr>
          <p:nvPr>
            <p:ph type="ftr" sz="quarter" idx="3"/>
          </p:nvPr>
        </p:nvSpPr>
        <p:spPr bwMode="auto">
          <a:xfrm>
            <a:off x="3124201" y="6245225"/>
            <a:ext cx="2895600" cy="476250"/>
          </a:xfrm>
          <a:prstGeom prst="rect">
            <a:avLst/>
          </a:prstGeom>
          <a:noFill/>
          <a:ln>
            <a:miter lim="800000"/>
            <a:headEnd/>
            <a:tailEnd/>
          </a:ln>
        </p:spPr>
        <p:txBody>
          <a:bodyPr vert="horz" wrap="square" lIns="91302" tIns="45652" rIns="91302" bIns="45652" numCol="1" anchor="t" anchorCtr="0" compatLnSpc="1">
            <a:prstTxWarp prst="textNoShape">
              <a:avLst/>
            </a:prstTxWarp>
          </a:bodyPr>
          <a:lstStyle>
            <a:lvl1pPr algn="ctr">
              <a:defRPr sz="1400" b="0" smtClean="0">
                <a:latin typeface="+mn-lt"/>
                <a:cs typeface="+mn-cs"/>
              </a:defRPr>
            </a:lvl1pPr>
          </a:lstStyle>
          <a:p>
            <a:pPr>
              <a:defRPr/>
            </a:pPr>
            <a:endParaRPr lang="en-GB"/>
          </a:p>
        </p:txBody>
      </p:sp>
      <p:sp>
        <p:nvSpPr>
          <p:cNvPr id="25" name="Rectangle 6"/>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302" tIns="45652" rIns="91302" bIns="45652" numCol="1" anchor="t" anchorCtr="0" compatLnSpc="1">
            <a:prstTxWarp prst="textNoShape">
              <a:avLst/>
            </a:prstTxWarp>
          </a:bodyPr>
          <a:lstStyle>
            <a:lvl1pPr algn="r">
              <a:defRPr sz="1400" b="0" smtClean="0">
                <a:latin typeface="+mn-lt"/>
                <a:cs typeface="+mn-cs"/>
              </a:defRPr>
            </a:lvl1pPr>
          </a:lstStyle>
          <a:p>
            <a:pPr>
              <a:defRPr/>
            </a:pPr>
            <a:fld id="{4CDE2300-DBE1-4CF8-A0ED-E1B0BD93D18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514" algn="ctr" rtl="0" eaLnBrk="0" fontAlgn="base" hangingPunct="0">
        <a:spcBef>
          <a:spcPct val="0"/>
        </a:spcBef>
        <a:spcAft>
          <a:spcPct val="0"/>
        </a:spcAft>
        <a:defRPr sz="4400">
          <a:solidFill>
            <a:schemeClr val="tx2"/>
          </a:solidFill>
          <a:latin typeface="Arial" charset="0"/>
        </a:defRPr>
      </a:lvl6pPr>
      <a:lvl7pPr marL="913040" algn="ctr" rtl="0" eaLnBrk="0" fontAlgn="base" hangingPunct="0">
        <a:spcBef>
          <a:spcPct val="0"/>
        </a:spcBef>
        <a:spcAft>
          <a:spcPct val="0"/>
        </a:spcAft>
        <a:defRPr sz="4400">
          <a:solidFill>
            <a:schemeClr val="tx2"/>
          </a:solidFill>
          <a:latin typeface="Arial" charset="0"/>
        </a:defRPr>
      </a:lvl7pPr>
      <a:lvl8pPr marL="1369570" algn="ctr" rtl="0" eaLnBrk="0" fontAlgn="base" hangingPunct="0">
        <a:spcBef>
          <a:spcPct val="0"/>
        </a:spcBef>
        <a:spcAft>
          <a:spcPct val="0"/>
        </a:spcAft>
        <a:defRPr sz="4400">
          <a:solidFill>
            <a:schemeClr val="tx2"/>
          </a:solidFill>
          <a:latin typeface="Arial" charset="0"/>
        </a:defRPr>
      </a:lvl8pPr>
      <a:lvl9pPr marL="1826089" algn="ctr" rtl="0" eaLnBrk="0" fontAlgn="base" hangingPunct="0">
        <a:spcBef>
          <a:spcPct val="0"/>
        </a:spcBef>
        <a:spcAft>
          <a:spcPct val="0"/>
        </a:spcAft>
        <a:defRPr sz="4400">
          <a:solidFill>
            <a:schemeClr val="tx2"/>
          </a:solidFill>
          <a:latin typeface="Arial" charset="0"/>
        </a:defRPr>
      </a:lvl9pPr>
    </p:titleStyle>
    <p:bodyStyle>
      <a:lvl1pPr marL="342398" indent="-342398" algn="l" rtl="0" eaLnBrk="0" fontAlgn="base" hangingPunct="0">
        <a:spcBef>
          <a:spcPct val="20000"/>
        </a:spcBef>
        <a:spcAft>
          <a:spcPct val="0"/>
        </a:spcAft>
        <a:buChar char="•"/>
        <a:defRPr sz="3200">
          <a:solidFill>
            <a:schemeClr val="tx1"/>
          </a:solidFill>
          <a:latin typeface="+mn-lt"/>
          <a:ea typeface="+mn-ea"/>
          <a:cs typeface="+mn-cs"/>
        </a:defRPr>
      </a:lvl1pPr>
      <a:lvl2pPr marL="741848" indent="-285333" algn="l" rtl="0" eaLnBrk="0" fontAlgn="base" hangingPunct="0">
        <a:spcBef>
          <a:spcPct val="20000"/>
        </a:spcBef>
        <a:spcAft>
          <a:spcPct val="0"/>
        </a:spcAft>
        <a:buChar char="–"/>
        <a:defRPr sz="2800">
          <a:solidFill>
            <a:schemeClr val="tx1"/>
          </a:solidFill>
          <a:latin typeface="+mn-lt"/>
        </a:defRPr>
      </a:lvl2pPr>
      <a:lvl3pPr marL="1141303" indent="-228256" algn="l" rtl="0" eaLnBrk="0" fontAlgn="base" hangingPunct="0">
        <a:spcBef>
          <a:spcPct val="20000"/>
        </a:spcBef>
        <a:spcAft>
          <a:spcPct val="0"/>
        </a:spcAft>
        <a:buChar char="•"/>
        <a:defRPr sz="2400">
          <a:solidFill>
            <a:schemeClr val="tx1"/>
          </a:solidFill>
          <a:latin typeface="+mn-lt"/>
        </a:defRPr>
      </a:lvl3pPr>
      <a:lvl4pPr marL="1597823" indent="-228256" algn="l" rtl="0" eaLnBrk="0" fontAlgn="base" hangingPunct="0">
        <a:spcBef>
          <a:spcPct val="20000"/>
        </a:spcBef>
        <a:spcAft>
          <a:spcPct val="0"/>
        </a:spcAft>
        <a:buChar char="–"/>
        <a:defRPr sz="2000">
          <a:solidFill>
            <a:schemeClr val="tx1"/>
          </a:solidFill>
          <a:latin typeface="+mn-lt"/>
        </a:defRPr>
      </a:lvl4pPr>
      <a:lvl5pPr marL="2054355" indent="-228256" algn="l" rtl="0" eaLnBrk="0" fontAlgn="base" hangingPunct="0">
        <a:spcBef>
          <a:spcPct val="20000"/>
        </a:spcBef>
        <a:spcAft>
          <a:spcPct val="0"/>
        </a:spcAft>
        <a:buChar char="»"/>
        <a:defRPr sz="2000">
          <a:solidFill>
            <a:schemeClr val="tx1"/>
          </a:solidFill>
          <a:latin typeface="+mn-lt"/>
        </a:defRPr>
      </a:lvl5pPr>
      <a:lvl6pPr marL="2510874" indent="-228256" algn="l" rtl="0" eaLnBrk="0" fontAlgn="base" hangingPunct="0">
        <a:spcBef>
          <a:spcPct val="20000"/>
        </a:spcBef>
        <a:spcAft>
          <a:spcPct val="0"/>
        </a:spcAft>
        <a:buChar char="»"/>
        <a:defRPr sz="2000">
          <a:solidFill>
            <a:schemeClr val="tx1"/>
          </a:solidFill>
          <a:latin typeface="+mn-lt"/>
        </a:defRPr>
      </a:lvl6pPr>
      <a:lvl7pPr marL="2967392" indent="-228256" algn="l" rtl="0" eaLnBrk="0" fontAlgn="base" hangingPunct="0">
        <a:spcBef>
          <a:spcPct val="20000"/>
        </a:spcBef>
        <a:spcAft>
          <a:spcPct val="0"/>
        </a:spcAft>
        <a:buChar char="»"/>
        <a:defRPr sz="2000">
          <a:solidFill>
            <a:schemeClr val="tx1"/>
          </a:solidFill>
          <a:latin typeface="+mn-lt"/>
        </a:defRPr>
      </a:lvl7pPr>
      <a:lvl8pPr marL="3423918" indent="-228256" algn="l" rtl="0" eaLnBrk="0" fontAlgn="base" hangingPunct="0">
        <a:spcBef>
          <a:spcPct val="20000"/>
        </a:spcBef>
        <a:spcAft>
          <a:spcPct val="0"/>
        </a:spcAft>
        <a:buChar char="»"/>
        <a:defRPr sz="2000">
          <a:solidFill>
            <a:schemeClr val="tx1"/>
          </a:solidFill>
          <a:latin typeface="+mn-lt"/>
        </a:defRPr>
      </a:lvl8pPr>
      <a:lvl9pPr marL="3880431" indent="-228256"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bwMode="auto">
          <a:xfrm>
            <a:off x="457200" y="29"/>
            <a:ext cx="8229600" cy="1052513"/>
          </a:xfrm>
          <a:prstGeom prst="rect">
            <a:avLst/>
          </a:prstGeom>
          <a:noFill/>
          <a:ln w="9525">
            <a:noFill/>
            <a:miter lim="800000"/>
            <a:headEnd/>
            <a:tailEnd/>
          </a:ln>
        </p:spPr>
        <p:txBody>
          <a:bodyPr vert="horz" wrap="square" lIns="91302" tIns="45652" rIns="91302" bIns="45652" numCol="1" anchor="ctr" anchorCtr="0" compatLnSpc="1">
            <a:prstTxWarp prst="textNoShape">
              <a:avLst/>
            </a:prstTxWarp>
          </a:bodyPr>
          <a:lstStyle/>
          <a:p>
            <a:pPr lvl="0"/>
            <a:r>
              <a:rPr lang="en-GB" smtClean="0"/>
              <a:t>Click to edit Master title style</a:t>
            </a:r>
          </a:p>
        </p:txBody>
      </p:sp>
      <p:sp>
        <p:nvSpPr>
          <p:cNvPr id="484355" name="Rectangle 3"/>
          <p:cNvSpPr>
            <a:spLocks noGrp="1" noChangeArrowheads="1"/>
          </p:cNvSpPr>
          <p:nvPr>
            <p:ph type="body" idx="1"/>
          </p:nvPr>
        </p:nvSpPr>
        <p:spPr bwMode="auto">
          <a:xfrm>
            <a:off x="457200" y="1600229"/>
            <a:ext cx="8229600" cy="4525963"/>
          </a:xfrm>
          <a:prstGeom prst="rect">
            <a:avLst/>
          </a:prstGeom>
          <a:noFill/>
          <a:ln w="9525">
            <a:noFill/>
            <a:miter lim="800000"/>
            <a:headEnd/>
            <a:tailEnd/>
          </a:ln>
        </p:spPr>
        <p:txBody>
          <a:bodyPr vert="horz" wrap="square" lIns="91302" tIns="45652" rIns="91302" bIns="4565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defRPr sz="1400" b="0" smtClean="0">
                <a:latin typeface="+mn-lt"/>
                <a:cs typeface="+mn-cs"/>
              </a:defRPr>
            </a:lvl1pPr>
          </a:lstStyle>
          <a:p>
            <a:pPr>
              <a:defRPr/>
            </a:pPr>
            <a:endParaRPr lang="en-GB"/>
          </a:p>
        </p:txBody>
      </p:sp>
      <p:sp>
        <p:nvSpPr>
          <p:cNvPr id="410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ctr">
              <a:defRPr sz="1400" b="0" smtClean="0">
                <a:latin typeface="+mn-lt"/>
                <a:cs typeface="+mn-cs"/>
              </a:defRPr>
            </a:lvl1pPr>
          </a:lstStyle>
          <a:p>
            <a:pPr>
              <a:defRPr/>
            </a:pP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r">
              <a:defRPr sz="1400" b="0" smtClean="0">
                <a:latin typeface="+mn-lt"/>
                <a:cs typeface="+mn-cs"/>
              </a:defRPr>
            </a:lvl1pPr>
          </a:lstStyle>
          <a:p>
            <a:pPr>
              <a:defRPr/>
            </a:pPr>
            <a:fld id="{D6448178-15C2-405C-B4B9-8523B1ED083F}" type="slidenum">
              <a:rPr lang="en-GB"/>
              <a:pPr>
                <a:defRPr/>
              </a:pPr>
              <a:t>‹#›</a:t>
            </a:fld>
            <a:endParaRPr lang="en-GB"/>
          </a:p>
        </p:txBody>
      </p:sp>
      <p:sp>
        <p:nvSpPr>
          <p:cNvPr id="4112" name="Rectangle 16"/>
          <p:cNvSpPr>
            <a:spLocks noChangeArrowheads="1"/>
          </p:cNvSpPr>
          <p:nvPr userDrawn="1"/>
        </p:nvSpPr>
        <p:spPr bwMode="auto">
          <a:xfrm>
            <a:off x="-320675" y="-26988"/>
            <a:ext cx="9685338" cy="1125538"/>
          </a:xfrm>
          <a:prstGeom prst="rect">
            <a:avLst/>
          </a:prstGeom>
          <a:solidFill>
            <a:srgbClr val="6C7BAC"/>
          </a:solidFill>
          <a:ln w="9525">
            <a:noFill/>
            <a:miter lim="800000"/>
            <a:headEnd/>
            <a:tailEnd/>
          </a:ln>
          <a:effectLst/>
        </p:spPr>
        <p:txBody>
          <a:bodyPr wrap="none" lIns="91302" tIns="45652" rIns="91302" bIns="45652" anchor="ctr"/>
          <a:lstStyle/>
          <a:p>
            <a:pPr>
              <a:defRPr/>
            </a:pPr>
            <a:endParaRPr lang="en-GB" b="0">
              <a:latin typeface="Arial" charset="0"/>
              <a:cs typeface="+mn-cs"/>
            </a:endParaRPr>
          </a:p>
        </p:txBody>
      </p:sp>
      <p:sp>
        <p:nvSpPr>
          <p:cNvPr id="4113" name="Oval 17"/>
          <p:cNvSpPr>
            <a:spLocks noChangeArrowheads="1"/>
          </p:cNvSpPr>
          <p:nvPr userDrawn="1"/>
        </p:nvSpPr>
        <p:spPr bwMode="auto">
          <a:xfrm>
            <a:off x="-2628899" y="-387350"/>
            <a:ext cx="5699125" cy="6140450"/>
          </a:xfrm>
          <a:prstGeom prst="ellipse">
            <a:avLst/>
          </a:prstGeom>
          <a:solidFill>
            <a:srgbClr val="6C8DAC">
              <a:alpha val="46001"/>
            </a:srgbClr>
          </a:solidFill>
          <a:ln w="9525">
            <a:noFill/>
            <a:round/>
            <a:headEnd/>
            <a:tailEnd/>
          </a:ln>
          <a:effectLst/>
        </p:spPr>
        <p:txBody>
          <a:bodyPr wrap="none" lIns="91302" tIns="45652" rIns="91302" bIns="45652" anchor="ctr"/>
          <a:lstStyle/>
          <a:p>
            <a:pPr>
              <a:defRPr/>
            </a:pPr>
            <a:endParaRPr lang="en-GB" b="0">
              <a:latin typeface="Arial" charset="0"/>
              <a:cs typeface="+mn-cs"/>
            </a:endParaRPr>
          </a:p>
        </p:txBody>
      </p:sp>
      <p:sp>
        <p:nvSpPr>
          <p:cNvPr id="4114" name="Oval 18"/>
          <p:cNvSpPr>
            <a:spLocks noChangeArrowheads="1"/>
          </p:cNvSpPr>
          <p:nvPr userDrawn="1"/>
        </p:nvSpPr>
        <p:spPr bwMode="auto">
          <a:xfrm>
            <a:off x="260350" y="304800"/>
            <a:ext cx="3956050" cy="3956050"/>
          </a:xfrm>
          <a:prstGeom prst="ellipse">
            <a:avLst/>
          </a:prstGeom>
          <a:solidFill>
            <a:srgbClr val="6C7BAC">
              <a:alpha val="41000"/>
            </a:srgbClr>
          </a:solidFill>
          <a:ln w="9525">
            <a:noFill/>
            <a:round/>
            <a:headEnd/>
            <a:tailEnd/>
          </a:ln>
          <a:effectLst/>
        </p:spPr>
        <p:txBody>
          <a:bodyPr wrap="none" lIns="91302" tIns="45652" rIns="91302" bIns="45652" anchor="ctr"/>
          <a:lstStyle/>
          <a:p>
            <a:pPr algn="ctr">
              <a:defRPr/>
            </a:pPr>
            <a:endParaRPr lang="en-US" b="0">
              <a:latin typeface="Arial" charset="0"/>
              <a:cs typeface="+mn-cs"/>
            </a:endParaRPr>
          </a:p>
        </p:txBody>
      </p:sp>
      <p:sp>
        <p:nvSpPr>
          <p:cNvPr id="4115" name="Oval 19"/>
          <p:cNvSpPr>
            <a:spLocks noChangeArrowheads="1"/>
          </p:cNvSpPr>
          <p:nvPr userDrawn="1"/>
        </p:nvSpPr>
        <p:spPr bwMode="auto">
          <a:xfrm>
            <a:off x="615950" y="449263"/>
            <a:ext cx="3538538" cy="3546475"/>
          </a:xfrm>
          <a:prstGeom prst="ellipse">
            <a:avLst/>
          </a:prstGeom>
          <a:solidFill>
            <a:schemeClr val="bg1">
              <a:alpha val="31000"/>
            </a:schemeClr>
          </a:solidFill>
          <a:ln w="9525">
            <a:noFill/>
            <a:round/>
            <a:headEnd/>
            <a:tailEnd/>
          </a:ln>
          <a:effectLst/>
        </p:spPr>
        <p:txBody>
          <a:bodyPr wrap="none" lIns="91302" tIns="45652" rIns="91302" bIns="45652" anchor="ctr"/>
          <a:lstStyle/>
          <a:p>
            <a:pPr>
              <a:defRPr/>
            </a:pPr>
            <a:endParaRPr lang="en-GB" b="0">
              <a:latin typeface="Arial" charset="0"/>
              <a:cs typeface="+mn-cs"/>
            </a:endParaRPr>
          </a:p>
        </p:txBody>
      </p:sp>
      <p:sp>
        <p:nvSpPr>
          <p:cNvPr id="4116" name="Oval 20"/>
          <p:cNvSpPr>
            <a:spLocks noChangeArrowheads="1"/>
          </p:cNvSpPr>
          <p:nvPr userDrawn="1"/>
        </p:nvSpPr>
        <p:spPr bwMode="auto">
          <a:xfrm>
            <a:off x="1479551" y="88900"/>
            <a:ext cx="2657475" cy="2574925"/>
          </a:xfrm>
          <a:prstGeom prst="ellipse">
            <a:avLst/>
          </a:prstGeom>
          <a:solidFill>
            <a:srgbClr val="6C8DAC">
              <a:alpha val="30000"/>
            </a:srgbClr>
          </a:solidFill>
          <a:ln w="9525">
            <a:noFill/>
            <a:round/>
            <a:headEnd/>
            <a:tailEnd/>
          </a:ln>
          <a:effectLst/>
        </p:spPr>
        <p:txBody>
          <a:bodyPr wrap="none" lIns="91302" tIns="45652" rIns="91302" bIns="45652" anchor="ctr"/>
          <a:lstStyle/>
          <a:p>
            <a:pPr algn="ctr">
              <a:defRPr/>
            </a:pPr>
            <a:endParaRPr lang="en-US" b="0">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514" algn="ctr" rtl="0" eaLnBrk="0" fontAlgn="base" hangingPunct="0">
        <a:spcBef>
          <a:spcPct val="0"/>
        </a:spcBef>
        <a:spcAft>
          <a:spcPct val="0"/>
        </a:spcAft>
        <a:defRPr sz="4400">
          <a:solidFill>
            <a:schemeClr val="tx2"/>
          </a:solidFill>
          <a:latin typeface="Arial" charset="0"/>
        </a:defRPr>
      </a:lvl6pPr>
      <a:lvl7pPr marL="913040" algn="ctr" rtl="0" eaLnBrk="0" fontAlgn="base" hangingPunct="0">
        <a:spcBef>
          <a:spcPct val="0"/>
        </a:spcBef>
        <a:spcAft>
          <a:spcPct val="0"/>
        </a:spcAft>
        <a:defRPr sz="4400">
          <a:solidFill>
            <a:schemeClr val="tx2"/>
          </a:solidFill>
          <a:latin typeface="Arial" charset="0"/>
        </a:defRPr>
      </a:lvl7pPr>
      <a:lvl8pPr marL="1369570" algn="ctr" rtl="0" eaLnBrk="0" fontAlgn="base" hangingPunct="0">
        <a:spcBef>
          <a:spcPct val="0"/>
        </a:spcBef>
        <a:spcAft>
          <a:spcPct val="0"/>
        </a:spcAft>
        <a:defRPr sz="4400">
          <a:solidFill>
            <a:schemeClr val="tx2"/>
          </a:solidFill>
          <a:latin typeface="Arial" charset="0"/>
        </a:defRPr>
      </a:lvl8pPr>
      <a:lvl9pPr marL="1826089" algn="ctr" rtl="0" eaLnBrk="0" fontAlgn="base" hangingPunct="0">
        <a:spcBef>
          <a:spcPct val="0"/>
        </a:spcBef>
        <a:spcAft>
          <a:spcPct val="0"/>
        </a:spcAft>
        <a:defRPr sz="4400">
          <a:solidFill>
            <a:schemeClr val="tx2"/>
          </a:solidFill>
          <a:latin typeface="Arial" charset="0"/>
        </a:defRPr>
      </a:lvl9pPr>
    </p:titleStyle>
    <p:bodyStyle>
      <a:lvl1pPr marL="342398" indent="-342398" algn="l" rtl="0" eaLnBrk="0" fontAlgn="base" hangingPunct="0">
        <a:spcBef>
          <a:spcPct val="20000"/>
        </a:spcBef>
        <a:spcAft>
          <a:spcPct val="0"/>
        </a:spcAft>
        <a:buChar char="•"/>
        <a:defRPr sz="3200">
          <a:solidFill>
            <a:schemeClr val="tx1"/>
          </a:solidFill>
          <a:latin typeface="+mn-lt"/>
          <a:ea typeface="+mn-ea"/>
          <a:cs typeface="+mn-cs"/>
        </a:defRPr>
      </a:lvl1pPr>
      <a:lvl2pPr marL="741848" indent="-285333" algn="l" rtl="0" eaLnBrk="0" fontAlgn="base" hangingPunct="0">
        <a:spcBef>
          <a:spcPct val="20000"/>
        </a:spcBef>
        <a:spcAft>
          <a:spcPct val="0"/>
        </a:spcAft>
        <a:buChar char="–"/>
        <a:defRPr sz="2800">
          <a:solidFill>
            <a:schemeClr val="tx1"/>
          </a:solidFill>
          <a:latin typeface="+mn-lt"/>
        </a:defRPr>
      </a:lvl2pPr>
      <a:lvl3pPr marL="1141303" indent="-228256" algn="l" rtl="0" eaLnBrk="0" fontAlgn="base" hangingPunct="0">
        <a:spcBef>
          <a:spcPct val="20000"/>
        </a:spcBef>
        <a:spcAft>
          <a:spcPct val="0"/>
        </a:spcAft>
        <a:buChar char="•"/>
        <a:defRPr sz="2400">
          <a:solidFill>
            <a:schemeClr val="tx1"/>
          </a:solidFill>
          <a:latin typeface="+mn-lt"/>
        </a:defRPr>
      </a:lvl3pPr>
      <a:lvl4pPr marL="1597823" indent="-228256" algn="l" rtl="0" eaLnBrk="0" fontAlgn="base" hangingPunct="0">
        <a:spcBef>
          <a:spcPct val="20000"/>
        </a:spcBef>
        <a:spcAft>
          <a:spcPct val="0"/>
        </a:spcAft>
        <a:buChar char="–"/>
        <a:defRPr sz="2000">
          <a:solidFill>
            <a:schemeClr val="tx1"/>
          </a:solidFill>
          <a:latin typeface="+mn-lt"/>
        </a:defRPr>
      </a:lvl4pPr>
      <a:lvl5pPr marL="2054355" indent="-228256" algn="l" rtl="0" eaLnBrk="0" fontAlgn="base" hangingPunct="0">
        <a:spcBef>
          <a:spcPct val="20000"/>
        </a:spcBef>
        <a:spcAft>
          <a:spcPct val="0"/>
        </a:spcAft>
        <a:buChar char="»"/>
        <a:defRPr sz="2000">
          <a:solidFill>
            <a:schemeClr val="tx1"/>
          </a:solidFill>
          <a:latin typeface="+mn-lt"/>
        </a:defRPr>
      </a:lvl5pPr>
      <a:lvl6pPr marL="2510874" indent="-228256" algn="l" rtl="0" eaLnBrk="0" fontAlgn="base" hangingPunct="0">
        <a:spcBef>
          <a:spcPct val="20000"/>
        </a:spcBef>
        <a:spcAft>
          <a:spcPct val="0"/>
        </a:spcAft>
        <a:buChar char="»"/>
        <a:defRPr sz="2000">
          <a:solidFill>
            <a:schemeClr val="tx1"/>
          </a:solidFill>
          <a:latin typeface="+mn-lt"/>
        </a:defRPr>
      </a:lvl6pPr>
      <a:lvl7pPr marL="2967392" indent="-228256" algn="l" rtl="0" eaLnBrk="0" fontAlgn="base" hangingPunct="0">
        <a:spcBef>
          <a:spcPct val="20000"/>
        </a:spcBef>
        <a:spcAft>
          <a:spcPct val="0"/>
        </a:spcAft>
        <a:buChar char="»"/>
        <a:defRPr sz="2000">
          <a:solidFill>
            <a:schemeClr val="tx1"/>
          </a:solidFill>
          <a:latin typeface="+mn-lt"/>
        </a:defRPr>
      </a:lvl7pPr>
      <a:lvl8pPr marL="3423918" indent="-228256" algn="l" rtl="0" eaLnBrk="0" fontAlgn="base" hangingPunct="0">
        <a:spcBef>
          <a:spcPct val="20000"/>
        </a:spcBef>
        <a:spcAft>
          <a:spcPct val="0"/>
        </a:spcAft>
        <a:buChar char="»"/>
        <a:defRPr sz="2000">
          <a:solidFill>
            <a:schemeClr val="tx1"/>
          </a:solidFill>
          <a:latin typeface="+mn-lt"/>
        </a:defRPr>
      </a:lvl8pPr>
      <a:lvl9pPr marL="3880431" indent="-228256"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1"/>
          <p:cNvSpPr>
            <a:spLocks/>
          </p:cNvSpPr>
          <p:nvPr/>
        </p:nvSpPr>
        <p:spPr bwMode="auto">
          <a:xfrm>
            <a:off x="198685" y="196453"/>
            <a:ext cx="8751094" cy="6482953"/>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2200" b="0" smtClean="0">
              <a:solidFill>
                <a:srgbClr val="4A7594"/>
              </a:solidFill>
              <a:latin typeface="Helvetica Neue Bold Condensed" charset="0"/>
              <a:sym typeface="Helvetica Neue Bold Condensed" charset="0"/>
            </a:endParaRPr>
          </a:p>
        </p:txBody>
      </p:sp>
      <p:sp>
        <p:nvSpPr>
          <p:cNvPr id="1027" name="Rectangle 2"/>
          <p:cNvSpPr>
            <a:spLocks noGrp="1" noChangeArrowheads="1"/>
          </p:cNvSpPr>
          <p:nvPr>
            <p:ph type="title"/>
          </p:nvPr>
        </p:nvSpPr>
        <p:spPr bwMode="auto">
          <a:xfrm>
            <a:off x="1000154" y="3687962"/>
            <a:ext cx="7411641" cy="18484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60" tIns="35660" rIns="35660" bIns="35660" numCol="1" anchor="b" anchorCtr="0" compatLnSpc="1">
            <a:prstTxWarp prst="textNoShape">
              <a:avLst/>
            </a:prstTxWarp>
          </a:bodyPr>
          <a:lstStyle/>
          <a:p>
            <a:pPr lvl="0"/>
            <a:r>
              <a:rPr lang="en-US" smtClean="0">
                <a:sym typeface="Helvetica Neue Bold Condensed" charset="0"/>
              </a:rPr>
              <a:t>Click to edit Master title style</a:t>
            </a:r>
          </a:p>
        </p:txBody>
      </p:sp>
      <p:sp>
        <p:nvSpPr>
          <p:cNvPr id="1028" name="Rectangle 3"/>
          <p:cNvSpPr>
            <a:spLocks noGrp="1" noChangeArrowheads="1"/>
          </p:cNvSpPr>
          <p:nvPr>
            <p:ph type="body" idx="1"/>
          </p:nvPr>
        </p:nvSpPr>
        <p:spPr bwMode="auto">
          <a:xfrm>
            <a:off x="1000154" y="5527477"/>
            <a:ext cx="7411641" cy="1134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60" tIns="35660" rIns="35660" bIns="35660" numCol="1" anchor="t" anchorCtr="0" compatLnSpc="1">
            <a:prstTxWarp prst="textNoShape">
              <a:avLst/>
            </a:prstTxWarp>
          </a:bodyPr>
          <a:lstStyle/>
          <a:p>
            <a:pPr lvl="0"/>
            <a:r>
              <a:rPr lang="en-US" smtClean="0">
                <a:sym typeface="Helvetica Neue Bold Condensed" charset="0"/>
              </a:rPr>
              <a:t>Click to edit Master text styles</a:t>
            </a:r>
          </a:p>
          <a:p>
            <a:pPr lvl="1"/>
            <a:r>
              <a:rPr lang="en-US" smtClean="0">
                <a:sym typeface="Helvetica Neue Bold Condensed" charset="0"/>
              </a:rPr>
              <a:t>Second level</a:t>
            </a:r>
          </a:p>
          <a:p>
            <a:pPr lvl="2"/>
            <a:r>
              <a:rPr lang="en-US" smtClean="0">
                <a:sym typeface="Helvetica Neue Bold Condensed" charset="0"/>
              </a:rPr>
              <a:t>Third level</a:t>
            </a:r>
          </a:p>
          <a:p>
            <a:pPr lvl="3"/>
            <a:r>
              <a:rPr lang="en-US" smtClean="0">
                <a:sym typeface="Helvetica Neue Bold Condensed" charset="0"/>
              </a:rPr>
              <a:t>Fourth level</a:t>
            </a:r>
          </a:p>
          <a:p>
            <a:pPr lvl="4"/>
            <a:r>
              <a:rPr lang="en-US" smtClean="0">
                <a:sym typeface="Helvetica Neue Bold Condensed" charset="0"/>
              </a:rPr>
              <a:t>Fifth level</a:t>
            </a:r>
          </a:p>
        </p:txBody>
      </p:sp>
    </p:spTree>
  </p:cSld>
  <p:clrMap bg1="lt1" tx1="dk1" bg2="lt2" tx2="dk2" accent1="accent1" accent2="accent2" accent3="accent3" accent4="accent4" accent5="accent5" accent6="accent6" hlink="hlink" folHlink="folHlink"/>
  <p:sldLayoutIdLst>
    <p:sldLayoutId id="2147483752" r:id="rId1"/>
  </p:sldLayoutIdLst>
  <p:transition/>
  <p:txStyles>
    <p:titleStyle>
      <a:lvl1pPr algn="l" rtl="0" eaLnBrk="0" fontAlgn="base" hangingPunct="0">
        <a:spcBef>
          <a:spcPct val="0"/>
        </a:spcBef>
        <a:spcAft>
          <a:spcPct val="0"/>
        </a:spcAft>
        <a:defRPr sz="5300">
          <a:solidFill>
            <a:srgbClr val="D5D4D6"/>
          </a:solidFill>
          <a:latin typeface="+mj-lt"/>
          <a:ea typeface="+mj-ea"/>
          <a:cs typeface="+mj-cs"/>
          <a:sym typeface="Helvetica Neue Bold Condensed" charset="0"/>
        </a:defRPr>
      </a:lvl1pPr>
      <a:lvl2pPr algn="l" rtl="0" eaLnBrk="0" fontAlgn="base" hangingPunct="0">
        <a:spcBef>
          <a:spcPct val="0"/>
        </a:spcBef>
        <a:spcAft>
          <a:spcPct val="0"/>
        </a:spcAft>
        <a:defRPr sz="5300">
          <a:solidFill>
            <a:srgbClr val="D5D4D6"/>
          </a:solidFill>
          <a:latin typeface="Helvetica Neue Bold Condensed" charset="0"/>
          <a:ea typeface="ヒラギノ角ゴ ProN W6" charset="0"/>
          <a:cs typeface="ヒラギノ角ゴ ProN W6" charset="0"/>
          <a:sym typeface="Helvetica Neue Bold Condensed" charset="0"/>
        </a:defRPr>
      </a:lvl2pPr>
      <a:lvl3pPr algn="l" rtl="0" eaLnBrk="0" fontAlgn="base" hangingPunct="0">
        <a:spcBef>
          <a:spcPct val="0"/>
        </a:spcBef>
        <a:spcAft>
          <a:spcPct val="0"/>
        </a:spcAft>
        <a:defRPr sz="5300">
          <a:solidFill>
            <a:srgbClr val="D5D4D6"/>
          </a:solidFill>
          <a:latin typeface="Helvetica Neue Bold Condensed" charset="0"/>
          <a:ea typeface="ヒラギノ角ゴ ProN W6" charset="0"/>
          <a:cs typeface="ヒラギノ角ゴ ProN W6" charset="0"/>
          <a:sym typeface="Helvetica Neue Bold Condensed" charset="0"/>
        </a:defRPr>
      </a:lvl3pPr>
      <a:lvl4pPr algn="l" rtl="0" eaLnBrk="0" fontAlgn="base" hangingPunct="0">
        <a:spcBef>
          <a:spcPct val="0"/>
        </a:spcBef>
        <a:spcAft>
          <a:spcPct val="0"/>
        </a:spcAft>
        <a:defRPr sz="5300">
          <a:solidFill>
            <a:srgbClr val="D5D4D6"/>
          </a:solidFill>
          <a:latin typeface="Helvetica Neue Bold Condensed" charset="0"/>
          <a:ea typeface="ヒラギノ角ゴ ProN W6" charset="0"/>
          <a:cs typeface="ヒラギノ角ゴ ProN W6" charset="0"/>
          <a:sym typeface="Helvetica Neue Bold Condensed" charset="0"/>
        </a:defRPr>
      </a:lvl4pPr>
      <a:lvl5pPr algn="l" rtl="0" eaLnBrk="0" fontAlgn="base" hangingPunct="0">
        <a:spcBef>
          <a:spcPct val="0"/>
        </a:spcBef>
        <a:spcAft>
          <a:spcPct val="0"/>
        </a:spcAft>
        <a:defRPr sz="5300">
          <a:solidFill>
            <a:srgbClr val="D5D4D6"/>
          </a:solidFill>
          <a:latin typeface="Helvetica Neue Bold Condensed" charset="0"/>
          <a:ea typeface="ヒラギノ角ゴ ProN W6" charset="0"/>
          <a:cs typeface="ヒラギノ角ゴ ProN W6" charset="0"/>
          <a:sym typeface="Helvetica Neue Bold Condensed" charset="0"/>
        </a:defRPr>
      </a:lvl5pPr>
      <a:lvl6pPr marL="320976" algn="l" rtl="0" fontAlgn="base">
        <a:spcBef>
          <a:spcPct val="0"/>
        </a:spcBef>
        <a:spcAft>
          <a:spcPct val="0"/>
        </a:spcAft>
        <a:defRPr sz="5300">
          <a:solidFill>
            <a:srgbClr val="D5D4D6"/>
          </a:solidFill>
          <a:latin typeface="Helvetica Neue Bold Condensed" charset="0"/>
          <a:ea typeface="ヒラギノ角ゴ ProN W6" charset="0"/>
          <a:cs typeface="ヒラギノ角ゴ ProN W6" charset="0"/>
          <a:sym typeface="Helvetica Neue Bold Condensed" charset="0"/>
        </a:defRPr>
      </a:lvl6pPr>
      <a:lvl7pPr marL="641958" algn="l" rtl="0" fontAlgn="base">
        <a:spcBef>
          <a:spcPct val="0"/>
        </a:spcBef>
        <a:spcAft>
          <a:spcPct val="0"/>
        </a:spcAft>
        <a:defRPr sz="5300">
          <a:solidFill>
            <a:srgbClr val="D5D4D6"/>
          </a:solidFill>
          <a:latin typeface="Helvetica Neue Bold Condensed" charset="0"/>
          <a:ea typeface="ヒラギノ角ゴ ProN W6" charset="0"/>
          <a:cs typeface="ヒラギノ角ゴ ProN W6" charset="0"/>
          <a:sym typeface="Helvetica Neue Bold Condensed" charset="0"/>
        </a:defRPr>
      </a:lvl7pPr>
      <a:lvl8pPr marL="962939" algn="l" rtl="0" fontAlgn="base">
        <a:spcBef>
          <a:spcPct val="0"/>
        </a:spcBef>
        <a:spcAft>
          <a:spcPct val="0"/>
        </a:spcAft>
        <a:defRPr sz="5300">
          <a:solidFill>
            <a:srgbClr val="D5D4D6"/>
          </a:solidFill>
          <a:latin typeface="Helvetica Neue Bold Condensed" charset="0"/>
          <a:ea typeface="ヒラギノ角ゴ ProN W6" charset="0"/>
          <a:cs typeface="ヒラギノ角ゴ ProN W6" charset="0"/>
          <a:sym typeface="Helvetica Neue Bold Condensed" charset="0"/>
        </a:defRPr>
      </a:lvl8pPr>
      <a:lvl9pPr marL="1283921" algn="l" rtl="0" fontAlgn="base">
        <a:spcBef>
          <a:spcPct val="0"/>
        </a:spcBef>
        <a:spcAft>
          <a:spcPct val="0"/>
        </a:spcAft>
        <a:defRPr sz="5300">
          <a:solidFill>
            <a:srgbClr val="D5D4D6"/>
          </a:solidFill>
          <a:latin typeface="Helvetica Neue Bold Condensed" charset="0"/>
          <a:ea typeface="ヒラギノ角ゴ ProN W6" charset="0"/>
          <a:cs typeface="ヒラギノ角ゴ ProN W6" charset="0"/>
          <a:sym typeface="Helvetica Neue Bold Condensed" charset="0"/>
        </a:defRPr>
      </a:lvl9pPr>
    </p:titleStyle>
    <p:bodyStyle>
      <a:lvl1pPr marL="240741" indent="-240741" algn="l" rtl="0" eaLnBrk="0" fontAlgn="base" hangingPunct="0">
        <a:spcBef>
          <a:spcPct val="0"/>
        </a:spcBef>
        <a:spcAft>
          <a:spcPct val="0"/>
        </a:spcAft>
        <a:defRPr sz="3200">
          <a:solidFill>
            <a:srgbClr val="5483A6"/>
          </a:solidFill>
          <a:latin typeface="+mn-lt"/>
          <a:ea typeface="+mn-ea"/>
          <a:cs typeface="+mn-cs"/>
          <a:sym typeface="Helvetica Neue Bold Condensed" charset="0"/>
        </a:defRPr>
      </a:lvl1pPr>
      <a:lvl2pPr marL="521600" indent="-200612" algn="l" rtl="0" eaLnBrk="0" fontAlgn="base" hangingPunct="0">
        <a:spcBef>
          <a:spcPct val="0"/>
        </a:spcBef>
        <a:spcAft>
          <a:spcPct val="0"/>
        </a:spcAft>
        <a:defRPr sz="3200">
          <a:solidFill>
            <a:srgbClr val="5483A6"/>
          </a:solidFill>
          <a:latin typeface="+mn-lt"/>
          <a:ea typeface="+mn-ea"/>
          <a:cs typeface="+mn-cs"/>
          <a:sym typeface="Helvetica Neue Bold Condensed" charset="0"/>
        </a:defRPr>
      </a:lvl2pPr>
      <a:lvl3pPr marL="802454" indent="-160491" algn="l" rtl="0" eaLnBrk="0" fontAlgn="base" hangingPunct="0">
        <a:spcBef>
          <a:spcPct val="0"/>
        </a:spcBef>
        <a:spcAft>
          <a:spcPct val="0"/>
        </a:spcAft>
        <a:defRPr sz="3200">
          <a:solidFill>
            <a:srgbClr val="5483A6"/>
          </a:solidFill>
          <a:latin typeface="+mn-lt"/>
          <a:ea typeface="+mn-ea"/>
          <a:cs typeface="+mn-cs"/>
          <a:sym typeface="Helvetica Neue Bold Condensed" charset="0"/>
        </a:defRPr>
      </a:lvl3pPr>
      <a:lvl4pPr marL="1123431" indent="-160491" algn="l" rtl="0" eaLnBrk="0" fontAlgn="base" hangingPunct="0">
        <a:spcBef>
          <a:spcPct val="0"/>
        </a:spcBef>
        <a:spcAft>
          <a:spcPct val="0"/>
        </a:spcAft>
        <a:defRPr sz="3200">
          <a:solidFill>
            <a:srgbClr val="5483A6"/>
          </a:solidFill>
          <a:latin typeface="+mn-lt"/>
          <a:ea typeface="+mn-ea"/>
          <a:cs typeface="+mn-cs"/>
          <a:sym typeface="Helvetica Neue Bold Condensed" charset="0"/>
        </a:defRPr>
      </a:lvl4pPr>
      <a:lvl5pPr marL="1444412" indent="-160491" algn="l" rtl="0" eaLnBrk="0" fontAlgn="base" hangingPunct="0">
        <a:spcBef>
          <a:spcPct val="0"/>
        </a:spcBef>
        <a:spcAft>
          <a:spcPct val="0"/>
        </a:spcAft>
        <a:defRPr sz="3200">
          <a:solidFill>
            <a:srgbClr val="5483A6"/>
          </a:solidFill>
          <a:latin typeface="+mn-lt"/>
          <a:ea typeface="+mn-ea"/>
          <a:cs typeface="+mn-cs"/>
          <a:sym typeface="Helvetica Neue Bold Condensed" charset="0"/>
        </a:defRPr>
      </a:lvl5pPr>
      <a:lvl6pPr marL="320976" algn="l" rtl="0" fontAlgn="base">
        <a:spcBef>
          <a:spcPct val="0"/>
        </a:spcBef>
        <a:spcAft>
          <a:spcPct val="0"/>
        </a:spcAft>
        <a:defRPr sz="3200">
          <a:solidFill>
            <a:srgbClr val="5483A6"/>
          </a:solidFill>
          <a:latin typeface="+mn-lt"/>
          <a:ea typeface="+mn-ea"/>
          <a:cs typeface="+mn-cs"/>
          <a:sym typeface="Helvetica Neue Bold Condensed" charset="0"/>
        </a:defRPr>
      </a:lvl6pPr>
      <a:lvl7pPr marL="641958" algn="l" rtl="0" fontAlgn="base">
        <a:spcBef>
          <a:spcPct val="0"/>
        </a:spcBef>
        <a:spcAft>
          <a:spcPct val="0"/>
        </a:spcAft>
        <a:defRPr sz="3200">
          <a:solidFill>
            <a:srgbClr val="5483A6"/>
          </a:solidFill>
          <a:latin typeface="+mn-lt"/>
          <a:ea typeface="+mn-ea"/>
          <a:cs typeface="+mn-cs"/>
          <a:sym typeface="Helvetica Neue Bold Condensed" charset="0"/>
        </a:defRPr>
      </a:lvl7pPr>
      <a:lvl8pPr marL="962939" algn="l" rtl="0" fontAlgn="base">
        <a:spcBef>
          <a:spcPct val="0"/>
        </a:spcBef>
        <a:spcAft>
          <a:spcPct val="0"/>
        </a:spcAft>
        <a:defRPr sz="3200">
          <a:solidFill>
            <a:srgbClr val="5483A6"/>
          </a:solidFill>
          <a:latin typeface="+mn-lt"/>
          <a:ea typeface="+mn-ea"/>
          <a:cs typeface="+mn-cs"/>
          <a:sym typeface="Helvetica Neue Bold Condensed" charset="0"/>
        </a:defRPr>
      </a:lvl8pPr>
      <a:lvl9pPr marL="1283921" algn="l" rtl="0" fontAlgn="base">
        <a:spcBef>
          <a:spcPct val="0"/>
        </a:spcBef>
        <a:spcAft>
          <a:spcPct val="0"/>
        </a:spcAft>
        <a:defRPr sz="3200">
          <a:solidFill>
            <a:srgbClr val="5483A6"/>
          </a:solidFill>
          <a:latin typeface="+mn-lt"/>
          <a:ea typeface="+mn-ea"/>
          <a:cs typeface="+mn-cs"/>
          <a:sym typeface="Helvetica Neue Bold Condensed" charset="0"/>
        </a:defRPr>
      </a:lvl9pPr>
    </p:bodyStyle>
    <p:otherStyle>
      <a:defPPr>
        <a:defRPr lang="en-US"/>
      </a:defPPr>
      <a:lvl1pPr marL="0" algn="l" defTabSz="641958" rtl="0" eaLnBrk="1" latinLnBrk="0" hangingPunct="1">
        <a:defRPr sz="1300" kern="1200">
          <a:solidFill>
            <a:schemeClr val="tx1"/>
          </a:solidFill>
          <a:latin typeface="+mn-lt"/>
          <a:ea typeface="+mn-ea"/>
          <a:cs typeface="+mn-cs"/>
        </a:defRPr>
      </a:lvl1pPr>
      <a:lvl2pPr marL="320976" algn="l" defTabSz="641958" rtl="0" eaLnBrk="1" latinLnBrk="0" hangingPunct="1">
        <a:defRPr sz="1300" kern="1200">
          <a:solidFill>
            <a:schemeClr val="tx1"/>
          </a:solidFill>
          <a:latin typeface="+mn-lt"/>
          <a:ea typeface="+mn-ea"/>
          <a:cs typeface="+mn-cs"/>
        </a:defRPr>
      </a:lvl2pPr>
      <a:lvl3pPr marL="641958" algn="l" defTabSz="641958" rtl="0" eaLnBrk="1" latinLnBrk="0" hangingPunct="1">
        <a:defRPr sz="1300" kern="1200">
          <a:solidFill>
            <a:schemeClr val="tx1"/>
          </a:solidFill>
          <a:latin typeface="+mn-lt"/>
          <a:ea typeface="+mn-ea"/>
          <a:cs typeface="+mn-cs"/>
        </a:defRPr>
      </a:lvl3pPr>
      <a:lvl4pPr marL="962939" algn="l" defTabSz="641958" rtl="0" eaLnBrk="1" latinLnBrk="0" hangingPunct="1">
        <a:defRPr sz="1300" kern="1200">
          <a:solidFill>
            <a:schemeClr val="tx1"/>
          </a:solidFill>
          <a:latin typeface="+mn-lt"/>
          <a:ea typeface="+mn-ea"/>
          <a:cs typeface="+mn-cs"/>
        </a:defRPr>
      </a:lvl4pPr>
      <a:lvl5pPr marL="1283921" algn="l" defTabSz="641958" rtl="0" eaLnBrk="1" latinLnBrk="0" hangingPunct="1">
        <a:defRPr sz="1300" kern="1200">
          <a:solidFill>
            <a:schemeClr val="tx1"/>
          </a:solidFill>
          <a:latin typeface="+mn-lt"/>
          <a:ea typeface="+mn-ea"/>
          <a:cs typeface="+mn-cs"/>
        </a:defRPr>
      </a:lvl5pPr>
      <a:lvl6pPr marL="1604904" algn="l" defTabSz="641958" rtl="0" eaLnBrk="1" latinLnBrk="0" hangingPunct="1">
        <a:defRPr sz="1300" kern="1200">
          <a:solidFill>
            <a:schemeClr val="tx1"/>
          </a:solidFill>
          <a:latin typeface="+mn-lt"/>
          <a:ea typeface="+mn-ea"/>
          <a:cs typeface="+mn-cs"/>
        </a:defRPr>
      </a:lvl6pPr>
      <a:lvl7pPr marL="1925882" algn="l" defTabSz="641958" rtl="0" eaLnBrk="1" latinLnBrk="0" hangingPunct="1">
        <a:defRPr sz="1300" kern="1200">
          <a:solidFill>
            <a:schemeClr val="tx1"/>
          </a:solidFill>
          <a:latin typeface="+mn-lt"/>
          <a:ea typeface="+mn-ea"/>
          <a:cs typeface="+mn-cs"/>
        </a:defRPr>
      </a:lvl7pPr>
      <a:lvl8pPr marL="2246866" algn="l" defTabSz="641958" rtl="0" eaLnBrk="1" latinLnBrk="0" hangingPunct="1">
        <a:defRPr sz="1300" kern="1200">
          <a:solidFill>
            <a:schemeClr val="tx1"/>
          </a:solidFill>
          <a:latin typeface="+mn-lt"/>
          <a:ea typeface="+mn-ea"/>
          <a:cs typeface="+mn-cs"/>
        </a:defRPr>
      </a:lvl8pPr>
      <a:lvl9pPr marL="2567844" algn="l" defTabSz="641958"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198685" y="196453"/>
            <a:ext cx="8751094" cy="6482953"/>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2200" b="0" smtClean="0">
              <a:solidFill>
                <a:srgbClr val="4A7594"/>
              </a:solidFill>
              <a:latin typeface="Helvetica Neue Bold Condensed" charset="0"/>
              <a:sym typeface="Helvetica Neue Bold Condensed" charset="0"/>
            </a:endParaRPr>
          </a:p>
        </p:txBody>
      </p:sp>
      <p:sp>
        <p:nvSpPr>
          <p:cNvPr id="2051" name="Rectangle 2"/>
          <p:cNvSpPr>
            <a:spLocks noGrp="1" noChangeArrowheads="1"/>
          </p:cNvSpPr>
          <p:nvPr>
            <p:ph type="title"/>
          </p:nvPr>
        </p:nvSpPr>
        <p:spPr bwMode="auto">
          <a:xfrm>
            <a:off x="732235" y="178594"/>
            <a:ext cx="7679531"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58" tIns="35658" rIns="35658" bIns="35658" numCol="1" anchor="ctr" anchorCtr="0" compatLnSpc="1">
            <a:prstTxWarp prst="textNoShape">
              <a:avLst/>
            </a:prstTxWarp>
          </a:bodyPr>
          <a:lstStyle/>
          <a:p>
            <a:pPr lvl="0"/>
            <a:r>
              <a:rPr lang="en-US" smtClean="0">
                <a:sym typeface="Helvetica Neue Light" charset="0"/>
              </a:rPr>
              <a:t>Click to edit Master title style</a:t>
            </a:r>
          </a:p>
        </p:txBody>
      </p:sp>
      <p:sp>
        <p:nvSpPr>
          <p:cNvPr id="2052" name="Rectangle 3"/>
          <p:cNvSpPr>
            <a:spLocks noGrp="1" noChangeArrowheads="1"/>
          </p:cNvSpPr>
          <p:nvPr>
            <p:ph type="body" idx="1"/>
          </p:nvPr>
        </p:nvSpPr>
        <p:spPr bwMode="auto">
          <a:xfrm>
            <a:off x="732235" y="1946702"/>
            <a:ext cx="7679531"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58" tIns="35658" rIns="35658" bIns="35658" numCol="1" anchor="ctr"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54" r:id="rId1"/>
  </p:sldLayoutIdLst>
  <p:transition/>
  <p:txStyles>
    <p:titleStyle>
      <a:lvl1pPr marL="250749" indent="-250749" algn="l" rtl="0" eaLnBrk="0" fontAlgn="base" hangingPunct="0">
        <a:lnSpc>
          <a:spcPct val="90000"/>
        </a:lnSpc>
        <a:spcBef>
          <a:spcPct val="0"/>
        </a:spcBef>
        <a:spcAft>
          <a:spcPct val="0"/>
        </a:spcAft>
        <a:defRPr sz="5500">
          <a:solidFill>
            <a:schemeClr val="tx1"/>
          </a:solidFill>
          <a:latin typeface="+mj-lt"/>
          <a:ea typeface="+mj-ea"/>
          <a:cs typeface="+mj-cs"/>
          <a:sym typeface="Helvetica Neue Light" charset="0"/>
        </a:defRPr>
      </a:lvl1pPr>
      <a:lvl2pPr marL="250749" indent="-250749"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2pPr>
      <a:lvl3pPr marL="250749" indent="-250749"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3pPr>
      <a:lvl4pPr marL="250749" indent="-250749"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4pPr>
      <a:lvl5pPr marL="250749" indent="-250749"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5pPr>
      <a:lvl6pPr marL="571719"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6pPr>
      <a:lvl7pPr marL="892704"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7pPr>
      <a:lvl8pPr marL="1213651"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8pPr>
      <a:lvl9pPr marL="1534621"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03132" indent="-303132"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1pPr>
      <a:lvl2pPr marL="579510" indent="-303132"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2pPr>
      <a:lvl3pPr marL="891586" indent="-303132"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3pPr>
      <a:lvl4pPr marL="1203617" indent="-303132"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4pPr>
      <a:lvl5pPr marL="1515657" indent="-303132"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5pPr>
      <a:lvl6pPr marL="1836630" indent="-303132" algn="l" rtl="0" fontAlgn="base">
        <a:spcBef>
          <a:spcPts val="2250"/>
        </a:spcBef>
        <a:spcAft>
          <a:spcPct val="0"/>
        </a:spcAft>
        <a:buSzPct val="77000"/>
        <a:buChar char="•"/>
        <a:defRPr sz="2500">
          <a:solidFill>
            <a:srgbClr val="646461"/>
          </a:solidFill>
          <a:latin typeface="+mn-lt"/>
          <a:ea typeface="+mn-ea"/>
          <a:cs typeface="+mn-cs"/>
          <a:sym typeface="Helvetica Neue" charset="0"/>
        </a:defRPr>
      </a:lvl6pPr>
      <a:lvl7pPr marL="2157585" indent="-303132" algn="l" rtl="0" fontAlgn="base">
        <a:spcBef>
          <a:spcPts val="2250"/>
        </a:spcBef>
        <a:spcAft>
          <a:spcPct val="0"/>
        </a:spcAft>
        <a:buSzPct val="77000"/>
        <a:buChar char="•"/>
        <a:defRPr sz="2500">
          <a:solidFill>
            <a:srgbClr val="646461"/>
          </a:solidFill>
          <a:latin typeface="+mn-lt"/>
          <a:ea typeface="+mn-ea"/>
          <a:cs typeface="+mn-cs"/>
          <a:sym typeface="Helvetica Neue" charset="0"/>
        </a:defRPr>
      </a:lvl7pPr>
      <a:lvl8pPr marL="2478555" indent="-303132" algn="l" rtl="0" fontAlgn="base">
        <a:spcBef>
          <a:spcPts val="2250"/>
        </a:spcBef>
        <a:spcAft>
          <a:spcPct val="0"/>
        </a:spcAft>
        <a:buSzPct val="77000"/>
        <a:buChar char="•"/>
        <a:defRPr sz="2500">
          <a:solidFill>
            <a:srgbClr val="646461"/>
          </a:solidFill>
          <a:latin typeface="+mn-lt"/>
          <a:ea typeface="+mn-ea"/>
          <a:cs typeface="+mn-cs"/>
          <a:sym typeface="Helvetica Neue" charset="0"/>
        </a:defRPr>
      </a:lvl8pPr>
      <a:lvl9pPr marL="2799515" indent="-303132" algn="l" rtl="0" fontAlgn="base">
        <a:spcBef>
          <a:spcPts val="2250"/>
        </a:spcBef>
        <a:spcAft>
          <a:spcPct val="0"/>
        </a:spcAft>
        <a:buSzPct val="77000"/>
        <a:buChar char="•"/>
        <a:defRPr sz="2500">
          <a:solidFill>
            <a:srgbClr val="646461"/>
          </a:solidFill>
          <a:latin typeface="+mn-lt"/>
          <a:ea typeface="+mn-ea"/>
          <a:cs typeface="+mn-cs"/>
          <a:sym typeface="Helvetica Neue" charset="0"/>
        </a:defRPr>
      </a:lvl9pPr>
    </p:bodyStyle>
    <p:otherStyle>
      <a:defPPr>
        <a:defRPr lang="en-US"/>
      </a:defPPr>
      <a:lvl1pPr marL="0" algn="l" defTabSz="641925" rtl="0" eaLnBrk="1" latinLnBrk="0" hangingPunct="1">
        <a:defRPr sz="1300" kern="1200">
          <a:solidFill>
            <a:schemeClr val="tx1"/>
          </a:solidFill>
          <a:latin typeface="+mn-lt"/>
          <a:ea typeface="+mn-ea"/>
          <a:cs typeface="+mn-cs"/>
        </a:defRPr>
      </a:lvl1pPr>
      <a:lvl2pPr marL="320960" algn="l" defTabSz="641925" rtl="0" eaLnBrk="1" latinLnBrk="0" hangingPunct="1">
        <a:defRPr sz="1300" kern="1200">
          <a:solidFill>
            <a:schemeClr val="tx1"/>
          </a:solidFill>
          <a:latin typeface="+mn-lt"/>
          <a:ea typeface="+mn-ea"/>
          <a:cs typeface="+mn-cs"/>
        </a:defRPr>
      </a:lvl2pPr>
      <a:lvl3pPr marL="641925" algn="l" defTabSz="641925" rtl="0" eaLnBrk="1" latinLnBrk="0" hangingPunct="1">
        <a:defRPr sz="1300" kern="1200">
          <a:solidFill>
            <a:schemeClr val="tx1"/>
          </a:solidFill>
          <a:latin typeface="+mn-lt"/>
          <a:ea typeface="+mn-ea"/>
          <a:cs typeface="+mn-cs"/>
        </a:defRPr>
      </a:lvl3pPr>
      <a:lvl4pPr marL="962890" algn="l" defTabSz="641925" rtl="0" eaLnBrk="1" latinLnBrk="0" hangingPunct="1">
        <a:defRPr sz="1300" kern="1200">
          <a:solidFill>
            <a:schemeClr val="tx1"/>
          </a:solidFill>
          <a:latin typeface="+mn-lt"/>
          <a:ea typeface="+mn-ea"/>
          <a:cs typeface="+mn-cs"/>
        </a:defRPr>
      </a:lvl4pPr>
      <a:lvl5pPr marL="1283855" algn="l" defTabSz="641925" rtl="0" eaLnBrk="1" latinLnBrk="0" hangingPunct="1">
        <a:defRPr sz="1300" kern="1200">
          <a:solidFill>
            <a:schemeClr val="tx1"/>
          </a:solidFill>
          <a:latin typeface="+mn-lt"/>
          <a:ea typeface="+mn-ea"/>
          <a:cs typeface="+mn-cs"/>
        </a:defRPr>
      </a:lvl5pPr>
      <a:lvl6pPr marL="1604822" algn="l" defTabSz="641925" rtl="0" eaLnBrk="1" latinLnBrk="0" hangingPunct="1">
        <a:defRPr sz="1300" kern="1200">
          <a:solidFill>
            <a:schemeClr val="tx1"/>
          </a:solidFill>
          <a:latin typeface="+mn-lt"/>
          <a:ea typeface="+mn-ea"/>
          <a:cs typeface="+mn-cs"/>
        </a:defRPr>
      </a:lvl6pPr>
      <a:lvl7pPr marL="1925783" algn="l" defTabSz="641925" rtl="0" eaLnBrk="1" latinLnBrk="0" hangingPunct="1">
        <a:defRPr sz="1300" kern="1200">
          <a:solidFill>
            <a:schemeClr val="tx1"/>
          </a:solidFill>
          <a:latin typeface="+mn-lt"/>
          <a:ea typeface="+mn-ea"/>
          <a:cs typeface="+mn-cs"/>
        </a:defRPr>
      </a:lvl7pPr>
      <a:lvl8pPr marL="2246751" algn="l" defTabSz="641925" rtl="0" eaLnBrk="1" latinLnBrk="0" hangingPunct="1">
        <a:defRPr sz="1300" kern="1200">
          <a:solidFill>
            <a:schemeClr val="tx1"/>
          </a:solidFill>
          <a:latin typeface="+mn-lt"/>
          <a:ea typeface="+mn-ea"/>
          <a:cs typeface="+mn-cs"/>
        </a:defRPr>
      </a:lvl8pPr>
      <a:lvl9pPr marL="2567713" algn="l" defTabSz="641925"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198685" y="196453"/>
            <a:ext cx="8751094" cy="6482953"/>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2200" b="0" smtClean="0">
              <a:solidFill>
                <a:srgbClr val="4A7594"/>
              </a:solidFill>
              <a:latin typeface="Helvetica Neue Bold Condensed" charset="0"/>
              <a:sym typeface="Helvetica Neue Bold Condensed" charset="0"/>
            </a:endParaRPr>
          </a:p>
        </p:txBody>
      </p:sp>
      <p:sp>
        <p:nvSpPr>
          <p:cNvPr id="2051" name="Rectangle 2"/>
          <p:cNvSpPr>
            <a:spLocks noGrp="1" noChangeArrowheads="1"/>
          </p:cNvSpPr>
          <p:nvPr>
            <p:ph type="title"/>
          </p:nvPr>
        </p:nvSpPr>
        <p:spPr bwMode="auto">
          <a:xfrm>
            <a:off x="732235" y="178594"/>
            <a:ext cx="7679531"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60" tIns="35660" rIns="35660" bIns="35660" numCol="1" anchor="ctr" anchorCtr="0" compatLnSpc="1">
            <a:prstTxWarp prst="textNoShape">
              <a:avLst/>
            </a:prstTxWarp>
          </a:bodyPr>
          <a:lstStyle/>
          <a:p>
            <a:pPr lvl="0"/>
            <a:r>
              <a:rPr lang="en-US" smtClean="0">
                <a:sym typeface="Helvetica Neue Light" charset="0"/>
              </a:rPr>
              <a:t>Click to edit Master title style</a:t>
            </a:r>
          </a:p>
        </p:txBody>
      </p:sp>
      <p:sp>
        <p:nvSpPr>
          <p:cNvPr id="2052" name="Rectangle 3"/>
          <p:cNvSpPr>
            <a:spLocks noGrp="1" noChangeArrowheads="1"/>
          </p:cNvSpPr>
          <p:nvPr>
            <p:ph type="body" idx="1"/>
          </p:nvPr>
        </p:nvSpPr>
        <p:spPr bwMode="auto">
          <a:xfrm>
            <a:off x="732235" y="1946701"/>
            <a:ext cx="7679531"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60" tIns="35660" rIns="35660" bIns="35660" numCol="1" anchor="ctr"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56" r:id="rId1"/>
  </p:sldLayoutIdLst>
  <p:transition/>
  <p:txStyles>
    <p:titleStyle>
      <a:lvl1pPr marL="250762" indent="-250762" algn="l" rtl="0" eaLnBrk="0" fontAlgn="base" hangingPunct="0">
        <a:lnSpc>
          <a:spcPct val="90000"/>
        </a:lnSpc>
        <a:spcBef>
          <a:spcPct val="0"/>
        </a:spcBef>
        <a:spcAft>
          <a:spcPct val="0"/>
        </a:spcAft>
        <a:defRPr sz="5500">
          <a:solidFill>
            <a:schemeClr val="tx1"/>
          </a:solidFill>
          <a:latin typeface="+mj-lt"/>
          <a:ea typeface="+mj-ea"/>
          <a:cs typeface="+mj-cs"/>
          <a:sym typeface="Helvetica Neue Light" charset="0"/>
        </a:defRPr>
      </a:lvl1pPr>
      <a:lvl2pPr marL="250762" indent="-250762"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2pPr>
      <a:lvl3pPr marL="250762" indent="-250762"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3pPr>
      <a:lvl4pPr marL="250762" indent="-250762"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4pPr>
      <a:lvl5pPr marL="250762" indent="-250762"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5pPr>
      <a:lvl6pPr marL="571749"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6pPr>
      <a:lvl7pPr marL="892749"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7pPr>
      <a:lvl8pPr marL="1213713"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8pPr>
      <a:lvl9pPr marL="1534699"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03147" indent="-303147"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1pPr>
      <a:lvl2pPr marL="579540" indent="-303147"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2pPr>
      <a:lvl3pPr marL="891631" indent="-303147"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3pPr>
      <a:lvl4pPr marL="1203678" indent="-303147"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4pPr>
      <a:lvl5pPr marL="1515735" indent="-303147"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5pPr>
      <a:lvl6pPr marL="1836724" indent="-303147" algn="l" rtl="0" fontAlgn="base">
        <a:spcBef>
          <a:spcPts val="2250"/>
        </a:spcBef>
        <a:spcAft>
          <a:spcPct val="0"/>
        </a:spcAft>
        <a:buSzPct val="77000"/>
        <a:buChar char="•"/>
        <a:defRPr sz="2500">
          <a:solidFill>
            <a:srgbClr val="646461"/>
          </a:solidFill>
          <a:latin typeface="+mn-lt"/>
          <a:ea typeface="+mn-ea"/>
          <a:cs typeface="+mn-cs"/>
          <a:sym typeface="Helvetica Neue" charset="0"/>
        </a:defRPr>
      </a:lvl6pPr>
      <a:lvl7pPr marL="2157696" indent="-303147" algn="l" rtl="0" fontAlgn="base">
        <a:spcBef>
          <a:spcPts val="2250"/>
        </a:spcBef>
        <a:spcAft>
          <a:spcPct val="0"/>
        </a:spcAft>
        <a:buSzPct val="77000"/>
        <a:buChar char="•"/>
        <a:defRPr sz="2500">
          <a:solidFill>
            <a:srgbClr val="646461"/>
          </a:solidFill>
          <a:latin typeface="+mn-lt"/>
          <a:ea typeface="+mn-ea"/>
          <a:cs typeface="+mn-cs"/>
          <a:sym typeface="Helvetica Neue" charset="0"/>
        </a:defRPr>
      </a:lvl7pPr>
      <a:lvl8pPr marL="2478682" indent="-303147" algn="l" rtl="0" fontAlgn="base">
        <a:spcBef>
          <a:spcPts val="2250"/>
        </a:spcBef>
        <a:spcAft>
          <a:spcPct val="0"/>
        </a:spcAft>
        <a:buSzPct val="77000"/>
        <a:buChar char="•"/>
        <a:defRPr sz="2500">
          <a:solidFill>
            <a:srgbClr val="646461"/>
          </a:solidFill>
          <a:latin typeface="+mn-lt"/>
          <a:ea typeface="+mn-ea"/>
          <a:cs typeface="+mn-cs"/>
          <a:sym typeface="Helvetica Neue" charset="0"/>
        </a:defRPr>
      </a:lvl8pPr>
      <a:lvl9pPr marL="2799658" indent="-303147" algn="l" rtl="0" fontAlgn="base">
        <a:spcBef>
          <a:spcPts val="2250"/>
        </a:spcBef>
        <a:spcAft>
          <a:spcPct val="0"/>
        </a:spcAft>
        <a:buSzPct val="77000"/>
        <a:buChar char="•"/>
        <a:defRPr sz="2500">
          <a:solidFill>
            <a:srgbClr val="646461"/>
          </a:solidFill>
          <a:latin typeface="+mn-lt"/>
          <a:ea typeface="+mn-ea"/>
          <a:cs typeface="+mn-cs"/>
          <a:sym typeface="Helvetica Neue" charset="0"/>
        </a:defRPr>
      </a:lvl9pPr>
    </p:bodyStyle>
    <p:otherStyle>
      <a:defPPr>
        <a:defRPr lang="en-US"/>
      </a:defPPr>
      <a:lvl1pPr marL="0" algn="l" defTabSz="641958" rtl="0" eaLnBrk="1" latinLnBrk="0" hangingPunct="1">
        <a:defRPr sz="1300" kern="1200">
          <a:solidFill>
            <a:schemeClr val="tx1"/>
          </a:solidFill>
          <a:latin typeface="+mn-lt"/>
          <a:ea typeface="+mn-ea"/>
          <a:cs typeface="+mn-cs"/>
        </a:defRPr>
      </a:lvl1pPr>
      <a:lvl2pPr marL="320976" algn="l" defTabSz="641958" rtl="0" eaLnBrk="1" latinLnBrk="0" hangingPunct="1">
        <a:defRPr sz="1300" kern="1200">
          <a:solidFill>
            <a:schemeClr val="tx1"/>
          </a:solidFill>
          <a:latin typeface="+mn-lt"/>
          <a:ea typeface="+mn-ea"/>
          <a:cs typeface="+mn-cs"/>
        </a:defRPr>
      </a:lvl2pPr>
      <a:lvl3pPr marL="641958" algn="l" defTabSz="641958" rtl="0" eaLnBrk="1" latinLnBrk="0" hangingPunct="1">
        <a:defRPr sz="1300" kern="1200">
          <a:solidFill>
            <a:schemeClr val="tx1"/>
          </a:solidFill>
          <a:latin typeface="+mn-lt"/>
          <a:ea typeface="+mn-ea"/>
          <a:cs typeface="+mn-cs"/>
        </a:defRPr>
      </a:lvl3pPr>
      <a:lvl4pPr marL="962939" algn="l" defTabSz="641958" rtl="0" eaLnBrk="1" latinLnBrk="0" hangingPunct="1">
        <a:defRPr sz="1300" kern="1200">
          <a:solidFill>
            <a:schemeClr val="tx1"/>
          </a:solidFill>
          <a:latin typeface="+mn-lt"/>
          <a:ea typeface="+mn-ea"/>
          <a:cs typeface="+mn-cs"/>
        </a:defRPr>
      </a:lvl4pPr>
      <a:lvl5pPr marL="1283921" algn="l" defTabSz="641958" rtl="0" eaLnBrk="1" latinLnBrk="0" hangingPunct="1">
        <a:defRPr sz="1300" kern="1200">
          <a:solidFill>
            <a:schemeClr val="tx1"/>
          </a:solidFill>
          <a:latin typeface="+mn-lt"/>
          <a:ea typeface="+mn-ea"/>
          <a:cs typeface="+mn-cs"/>
        </a:defRPr>
      </a:lvl5pPr>
      <a:lvl6pPr marL="1604904" algn="l" defTabSz="641958" rtl="0" eaLnBrk="1" latinLnBrk="0" hangingPunct="1">
        <a:defRPr sz="1300" kern="1200">
          <a:solidFill>
            <a:schemeClr val="tx1"/>
          </a:solidFill>
          <a:latin typeface="+mn-lt"/>
          <a:ea typeface="+mn-ea"/>
          <a:cs typeface="+mn-cs"/>
        </a:defRPr>
      </a:lvl6pPr>
      <a:lvl7pPr marL="1925882" algn="l" defTabSz="641958" rtl="0" eaLnBrk="1" latinLnBrk="0" hangingPunct="1">
        <a:defRPr sz="1300" kern="1200">
          <a:solidFill>
            <a:schemeClr val="tx1"/>
          </a:solidFill>
          <a:latin typeface="+mn-lt"/>
          <a:ea typeface="+mn-ea"/>
          <a:cs typeface="+mn-cs"/>
        </a:defRPr>
      </a:lvl7pPr>
      <a:lvl8pPr marL="2246866" algn="l" defTabSz="641958" rtl="0" eaLnBrk="1" latinLnBrk="0" hangingPunct="1">
        <a:defRPr sz="1300" kern="1200">
          <a:solidFill>
            <a:schemeClr val="tx1"/>
          </a:solidFill>
          <a:latin typeface="+mn-lt"/>
          <a:ea typeface="+mn-ea"/>
          <a:cs typeface="+mn-cs"/>
        </a:defRPr>
      </a:lvl8pPr>
      <a:lvl9pPr marL="2567844" algn="l" defTabSz="641958"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198685" y="196453"/>
            <a:ext cx="8751094" cy="6482953"/>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2200" b="0" smtClean="0">
              <a:solidFill>
                <a:srgbClr val="4A7594"/>
              </a:solidFill>
              <a:latin typeface="Helvetica Neue Bold Condensed" charset="0"/>
              <a:sym typeface="Helvetica Neue Bold Condensed" charset="0"/>
            </a:endParaRPr>
          </a:p>
        </p:txBody>
      </p:sp>
      <p:sp>
        <p:nvSpPr>
          <p:cNvPr id="2051" name="Rectangle 2"/>
          <p:cNvSpPr>
            <a:spLocks noGrp="1" noChangeArrowheads="1"/>
          </p:cNvSpPr>
          <p:nvPr>
            <p:ph type="title"/>
          </p:nvPr>
        </p:nvSpPr>
        <p:spPr bwMode="auto">
          <a:xfrm>
            <a:off x="732235" y="178594"/>
            <a:ext cx="7679531"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62" tIns="35662" rIns="35662" bIns="35662" numCol="1" anchor="ctr" anchorCtr="0" compatLnSpc="1">
            <a:prstTxWarp prst="textNoShape">
              <a:avLst/>
            </a:prstTxWarp>
          </a:bodyPr>
          <a:lstStyle/>
          <a:p>
            <a:pPr lvl="0"/>
            <a:r>
              <a:rPr lang="en-US" smtClean="0">
                <a:sym typeface="Helvetica Neue Light" charset="0"/>
              </a:rPr>
              <a:t>Click to edit Master title style</a:t>
            </a:r>
          </a:p>
        </p:txBody>
      </p:sp>
      <p:sp>
        <p:nvSpPr>
          <p:cNvPr id="2052" name="Rectangle 3"/>
          <p:cNvSpPr>
            <a:spLocks noGrp="1" noChangeArrowheads="1"/>
          </p:cNvSpPr>
          <p:nvPr>
            <p:ph type="body" idx="1"/>
          </p:nvPr>
        </p:nvSpPr>
        <p:spPr bwMode="auto">
          <a:xfrm>
            <a:off x="732235" y="1946700"/>
            <a:ext cx="7679531"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62" tIns="35662" rIns="35662" bIns="35662" numCol="1" anchor="ctr"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58" r:id="rId1"/>
  </p:sldLayoutIdLst>
  <p:transition/>
  <p:txStyles>
    <p:titleStyle>
      <a:lvl1pPr marL="250775" indent="-250775" algn="l" rtl="0" eaLnBrk="0" fontAlgn="base" hangingPunct="0">
        <a:lnSpc>
          <a:spcPct val="90000"/>
        </a:lnSpc>
        <a:spcBef>
          <a:spcPct val="0"/>
        </a:spcBef>
        <a:spcAft>
          <a:spcPct val="0"/>
        </a:spcAft>
        <a:defRPr sz="5500">
          <a:solidFill>
            <a:schemeClr val="tx1"/>
          </a:solidFill>
          <a:latin typeface="+mj-lt"/>
          <a:ea typeface="+mj-ea"/>
          <a:cs typeface="+mj-cs"/>
          <a:sym typeface="Helvetica Neue Light" charset="0"/>
        </a:defRPr>
      </a:lvl1pPr>
      <a:lvl2pPr marL="250775" indent="-250775"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2pPr>
      <a:lvl3pPr marL="250775" indent="-250775"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3pPr>
      <a:lvl4pPr marL="250775" indent="-250775"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4pPr>
      <a:lvl5pPr marL="250775" indent="-250775"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5pPr>
      <a:lvl6pPr marL="571778"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6pPr>
      <a:lvl7pPr marL="892794"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7pPr>
      <a:lvl8pPr marL="1213775"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8pPr>
      <a:lvl9pPr marL="1534777"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03163" indent="-303163"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1pPr>
      <a:lvl2pPr marL="579570" indent="-303163"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2pPr>
      <a:lvl3pPr marL="891676" indent="-303163"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3pPr>
      <a:lvl4pPr marL="1203740" indent="-303163"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4pPr>
      <a:lvl5pPr marL="1515813" indent="-303163"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5pPr>
      <a:lvl6pPr marL="1836818" indent="-303163" algn="l" rtl="0" fontAlgn="base">
        <a:spcBef>
          <a:spcPts val="2250"/>
        </a:spcBef>
        <a:spcAft>
          <a:spcPct val="0"/>
        </a:spcAft>
        <a:buSzPct val="77000"/>
        <a:buChar char="•"/>
        <a:defRPr sz="2500">
          <a:solidFill>
            <a:srgbClr val="646461"/>
          </a:solidFill>
          <a:latin typeface="+mn-lt"/>
          <a:ea typeface="+mn-ea"/>
          <a:cs typeface="+mn-cs"/>
          <a:sym typeface="Helvetica Neue" charset="0"/>
        </a:defRPr>
      </a:lvl6pPr>
      <a:lvl7pPr marL="2157807" indent="-303163" algn="l" rtl="0" fontAlgn="base">
        <a:spcBef>
          <a:spcPts val="2250"/>
        </a:spcBef>
        <a:spcAft>
          <a:spcPct val="0"/>
        </a:spcAft>
        <a:buSzPct val="77000"/>
        <a:buChar char="•"/>
        <a:defRPr sz="2500">
          <a:solidFill>
            <a:srgbClr val="646461"/>
          </a:solidFill>
          <a:latin typeface="+mn-lt"/>
          <a:ea typeface="+mn-ea"/>
          <a:cs typeface="+mn-cs"/>
          <a:sym typeface="Helvetica Neue" charset="0"/>
        </a:defRPr>
      </a:lvl7pPr>
      <a:lvl8pPr marL="2478809" indent="-303163" algn="l" rtl="0" fontAlgn="base">
        <a:spcBef>
          <a:spcPts val="2250"/>
        </a:spcBef>
        <a:spcAft>
          <a:spcPct val="0"/>
        </a:spcAft>
        <a:buSzPct val="77000"/>
        <a:buChar char="•"/>
        <a:defRPr sz="2500">
          <a:solidFill>
            <a:srgbClr val="646461"/>
          </a:solidFill>
          <a:latin typeface="+mn-lt"/>
          <a:ea typeface="+mn-ea"/>
          <a:cs typeface="+mn-cs"/>
          <a:sym typeface="Helvetica Neue" charset="0"/>
        </a:defRPr>
      </a:lvl8pPr>
      <a:lvl9pPr marL="2799802" indent="-303163" algn="l" rtl="0" fontAlgn="base">
        <a:spcBef>
          <a:spcPts val="2250"/>
        </a:spcBef>
        <a:spcAft>
          <a:spcPct val="0"/>
        </a:spcAft>
        <a:buSzPct val="77000"/>
        <a:buChar char="•"/>
        <a:defRPr sz="2500">
          <a:solidFill>
            <a:srgbClr val="646461"/>
          </a:solidFill>
          <a:latin typeface="+mn-lt"/>
          <a:ea typeface="+mn-ea"/>
          <a:cs typeface="+mn-cs"/>
          <a:sym typeface="Helvetica Neue" charset="0"/>
        </a:defRPr>
      </a:lvl9pPr>
    </p:bodyStyle>
    <p:otherStyle>
      <a:defPPr>
        <a:defRPr lang="en-US"/>
      </a:defPPr>
      <a:lvl1pPr marL="0" algn="l" defTabSz="641991" rtl="0" eaLnBrk="1" latinLnBrk="0" hangingPunct="1">
        <a:defRPr sz="1300" kern="1200">
          <a:solidFill>
            <a:schemeClr val="tx1"/>
          </a:solidFill>
          <a:latin typeface="+mn-lt"/>
          <a:ea typeface="+mn-ea"/>
          <a:cs typeface="+mn-cs"/>
        </a:defRPr>
      </a:lvl1pPr>
      <a:lvl2pPr marL="320993" algn="l" defTabSz="641991" rtl="0" eaLnBrk="1" latinLnBrk="0" hangingPunct="1">
        <a:defRPr sz="1300" kern="1200">
          <a:solidFill>
            <a:schemeClr val="tx1"/>
          </a:solidFill>
          <a:latin typeface="+mn-lt"/>
          <a:ea typeface="+mn-ea"/>
          <a:cs typeface="+mn-cs"/>
        </a:defRPr>
      </a:lvl2pPr>
      <a:lvl3pPr marL="641991" algn="l" defTabSz="641991" rtl="0" eaLnBrk="1" latinLnBrk="0" hangingPunct="1">
        <a:defRPr sz="1300" kern="1200">
          <a:solidFill>
            <a:schemeClr val="tx1"/>
          </a:solidFill>
          <a:latin typeface="+mn-lt"/>
          <a:ea typeface="+mn-ea"/>
          <a:cs typeface="+mn-cs"/>
        </a:defRPr>
      </a:lvl3pPr>
      <a:lvl4pPr marL="962988" algn="l" defTabSz="641991" rtl="0" eaLnBrk="1" latinLnBrk="0" hangingPunct="1">
        <a:defRPr sz="1300" kern="1200">
          <a:solidFill>
            <a:schemeClr val="tx1"/>
          </a:solidFill>
          <a:latin typeface="+mn-lt"/>
          <a:ea typeface="+mn-ea"/>
          <a:cs typeface="+mn-cs"/>
        </a:defRPr>
      </a:lvl4pPr>
      <a:lvl5pPr marL="1283987" algn="l" defTabSz="641991" rtl="0" eaLnBrk="1" latinLnBrk="0" hangingPunct="1">
        <a:defRPr sz="1300" kern="1200">
          <a:solidFill>
            <a:schemeClr val="tx1"/>
          </a:solidFill>
          <a:latin typeface="+mn-lt"/>
          <a:ea typeface="+mn-ea"/>
          <a:cs typeface="+mn-cs"/>
        </a:defRPr>
      </a:lvl5pPr>
      <a:lvl6pPr marL="1604986" algn="l" defTabSz="641991" rtl="0" eaLnBrk="1" latinLnBrk="0" hangingPunct="1">
        <a:defRPr sz="1300" kern="1200">
          <a:solidFill>
            <a:schemeClr val="tx1"/>
          </a:solidFill>
          <a:latin typeface="+mn-lt"/>
          <a:ea typeface="+mn-ea"/>
          <a:cs typeface="+mn-cs"/>
        </a:defRPr>
      </a:lvl6pPr>
      <a:lvl7pPr marL="1925981" algn="l" defTabSz="641991" rtl="0" eaLnBrk="1" latinLnBrk="0" hangingPunct="1">
        <a:defRPr sz="1300" kern="1200">
          <a:solidFill>
            <a:schemeClr val="tx1"/>
          </a:solidFill>
          <a:latin typeface="+mn-lt"/>
          <a:ea typeface="+mn-ea"/>
          <a:cs typeface="+mn-cs"/>
        </a:defRPr>
      </a:lvl7pPr>
      <a:lvl8pPr marL="2246981" algn="l" defTabSz="641991" rtl="0" eaLnBrk="1" latinLnBrk="0" hangingPunct="1">
        <a:defRPr sz="1300" kern="1200">
          <a:solidFill>
            <a:schemeClr val="tx1"/>
          </a:solidFill>
          <a:latin typeface="+mn-lt"/>
          <a:ea typeface="+mn-ea"/>
          <a:cs typeface="+mn-cs"/>
        </a:defRPr>
      </a:lvl8pPr>
      <a:lvl9pPr marL="2567976" algn="l" defTabSz="641991" rtl="0" eaLnBrk="1" latinLnBrk="0" hangingPunct="1">
        <a:defRPr sz="1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198685" y="196453"/>
            <a:ext cx="8751094" cy="6482953"/>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2200" b="0" smtClean="0">
              <a:solidFill>
                <a:srgbClr val="4A7594"/>
              </a:solidFill>
              <a:latin typeface="Helvetica Neue Bold Condensed" charset="0"/>
              <a:sym typeface="Helvetica Neue Bold Condensed" charset="0"/>
            </a:endParaRPr>
          </a:p>
        </p:txBody>
      </p:sp>
      <p:sp>
        <p:nvSpPr>
          <p:cNvPr id="2051" name="Rectangle 2"/>
          <p:cNvSpPr>
            <a:spLocks noGrp="1" noChangeArrowheads="1"/>
          </p:cNvSpPr>
          <p:nvPr>
            <p:ph type="title"/>
          </p:nvPr>
        </p:nvSpPr>
        <p:spPr bwMode="auto">
          <a:xfrm>
            <a:off x="732235" y="178594"/>
            <a:ext cx="7679531"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66" tIns="35666" rIns="35666" bIns="35666" numCol="1" anchor="ctr" anchorCtr="0" compatLnSpc="1">
            <a:prstTxWarp prst="textNoShape">
              <a:avLst/>
            </a:prstTxWarp>
          </a:bodyPr>
          <a:lstStyle/>
          <a:p>
            <a:pPr lvl="0"/>
            <a:r>
              <a:rPr lang="en-US" smtClean="0">
                <a:sym typeface="Helvetica Neue Light" charset="0"/>
              </a:rPr>
              <a:t>Click to edit Master title style</a:t>
            </a:r>
          </a:p>
        </p:txBody>
      </p:sp>
      <p:sp>
        <p:nvSpPr>
          <p:cNvPr id="2052" name="Rectangle 3"/>
          <p:cNvSpPr>
            <a:spLocks noGrp="1" noChangeArrowheads="1"/>
          </p:cNvSpPr>
          <p:nvPr>
            <p:ph type="body" idx="1"/>
          </p:nvPr>
        </p:nvSpPr>
        <p:spPr bwMode="auto">
          <a:xfrm>
            <a:off x="732235" y="1946698"/>
            <a:ext cx="7679531"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66" tIns="35666" rIns="35666" bIns="35666" numCol="1" anchor="ctr"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60" r:id="rId1"/>
  </p:sldLayoutIdLst>
  <p:transition/>
  <p:txStyles>
    <p:titleStyle>
      <a:lvl1pPr marL="250801" indent="-250801" algn="l" rtl="0" eaLnBrk="0" fontAlgn="base" hangingPunct="0">
        <a:lnSpc>
          <a:spcPct val="90000"/>
        </a:lnSpc>
        <a:spcBef>
          <a:spcPct val="0"/>
        </a:spcBef>
        <a:spcAft>
          <a:spcPct val="0"/>
        </a:spcAft>
        <a:defRPr sz="5500">
          <a:solidFill>
            <a:schemeClr val="tx1"/>
          </a:solidFill>
          <a:latin typeface="+mj-lt"/>
          <a:ea typeface="+mj-ea"/>
          <a:cs typeface="+mj-cs"/>
          <a:sym typeface="Helvetica Neue Light" charset="0"/>
        </a:defRPr>
      </a:lvl1pPr>
      <a:lvl2pPr marL="250801" indent="-250801"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2pPr>
      <a:lvl3pPr marL="250801" indent="-250801"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3pPr>
      <a:lvl4pPr marL="250801" indent="-250801"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4pPr>
      <a:lvl5pPr marL="250801" indent="-250801"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5pPr>
      <a:lvl6pPr marL="571837"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6pPr>
      <a:lvl7pPr marL="892884"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7pPr>
      <a:lvl8pPr marL="1213899"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8pPr>
      <a:lvl9pPr marL="1534933"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03194" indent="-303194"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1pPr>
      <a:lvl2pPr marL="579630" indent="-303194"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2pPr>
      <a:lvl3pPr marL="891766" indent="-303194"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3pPr>
      <a:lvl4pPr marL="1203863" indent="-303194"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4pPr>
      <a:lvl5pPr marL="1515969" indent="-303194"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5pPr>
      <a:lvl6pPr marL="1837006" indent="-303194" algn="l" rtl="0" fontAlgn="base">
        <a:spcBef>
          <a:spcPts val="2250"/>
        </a:spcBef>
        <a:spcAft>
          <a:spcPct val="0"/>
        </a:spcAft>
        <a:buSzPct val="77000"/>
        <a:buChar char="•"/>
        <a:defRPr sz="2500">
          <a:solidFill>
            <a:srgbClr val="646461"/>
          </a:solidFill>
          <a:latin typeface="+mn-lt"/>
          <a:ea typeface="+mn-ea"/>
          <a:cs typeface="+mn-cs"/>
          <a:sym typeface="Helvetica Neue" charset="0"/>
        </a:defRPr>
      </a:lvl6pPr>
      <a:lvl7pPr marL="2158028" indent="-303194" algn="l" rtl="0" fontAlgn="base">
        <a:spcBef>
          <a:spcPts val="2250"/>
        </a:spcBef>
        <a:spcAft>
          <a:spcPct val="0"/>
        </a:spcAft>
        <a:buSzPct val="77000"/>
        <a:buChar char="•"/>
        <a:defRPr sz="2500">
          <a:solidFill>
            <a:srgbClr val="646461"/>
          </a:solidFill>
          <a:latin typeface="+mn-lt"/>
          <a:ea typeface="+mn-ea"/>
          <a:cs typeface="+mn-cs"/>
          <a:sym typeface="Helvetica Neue" charset="0"/>
        </a:defRPr>
      </a:lvl7pPr>
      <a:lvl8pPr marL="2479063" indent="-303194" algn="l" rtl="0" fontAlgn="base">
        <a:spcBef>
          <a:spcPts val="2250"/>
        </a:spcBef>
        <a:spcAft>
          <a:spcPct val="0"/>
        </a:spcAft>
        <a:buSzPct val="77000"/>
        <a:buChar char="•"/>
        <a:defRPr sz="2500">
          <a:solidFill>
            <a:srgbClr val="646461"/>
          </a:solidFill>
          <a:latin typeface="+mn-lt"/>
          <a:ea typeface="+mn-ea"/>
          <a:cs typeface="+mn-cs"/>
          <a:sym typeface="Helvetica Neue" charset="0"/>
        </a:defRPr>
      </a:lvl8pPr>
      <a:lvl9pPr marL="2800088" indent="-303194" algn="l" rtl="0" fontAlgn="base">
        <a:spcBef>
          <a:spcPts val="2250"/>
        </a:spcBef>
        <a:spcAft>
          <a:spcPct val="0"/>
        </a:spcAft>
        <a:buSzPct val="77000"/>
        <a:buChar char="•"/>
        <a:defRPr sz="2500">
          <a:solidFill>
            <a:srgbClr val="646461"/>
          </a:solidFill>
          <a:latin typeface="+mn-lt"/>
          <a:ea typeface="+mn-ea"/>
          <a:cs typeface="+mn-cs"/>
          <a:sym typeface="Helvetica Neue" charset="0"/>
        </a:defRPr>
      </a:lvl9pPr>
    </p:bodyStyle>
    <p:otherStyle>
      <a:defPPr>
        <a:defRPr lang="en-US"/>
      </a:defPPr>
      <a:lvl1pPr marL="0" algn="l" defTabSz="642057" rtl="0" eaLnBrk="1" latinLnBrk="0" hangingPunct="1">
        <a:defRPr sz="1300" kern="1200">
          <a:solidFill>
            <a:schemeClr val="tx1"/>
          </a:solidFill>
          <a:latin typeface="+mn-lt"/>
          <a:ea typeface="+mn-ea"/>
          <a:cs typeface="+mn-cs"/>
        </a:defRPr>
      </a:lvl1pPr>
      <a:lvl2pPr marL="321026" algn="l" defTabSz="642057" rtl="0" eaLnBrk="1" latinLnBrk="0" hangingPunct="1">
        <a:defRPr sz="1300" kern="1200">
          <a:solidFill>
            <a:schemeClr val="tx1"/>
          </a:solidFill>
          <a:latin typeface="+mn-lt"/>
          <a:ea typeface="+mn-ea"/>
          <a:cs typeface="+mn-cs"/>
        </a:defRPr>
      </a:lvl2pPr>
      <a:lvl3pPr marL="642057" algn="l" defTabSz="642057" rtl="0" eaLnBrk="1" latinLnBrk="0" hangingPunct="1">
        <a:defRPr sz="1300" kern="1200">
          <a:solidFill>
            <a:schemeClr val="tx1"/>
          </a:solidFill>
          <a:latin typeface="+mn-lt"/>
          <a:ea typeface="+mn-ea"/>
          <a:cs typeface="+mn-cs"/>
        </a:defRPr>
      </a:lvl3pPr>
      <a:lvl4pPr marL="963087" algn="l" defTabSz="642057" rtl="0" eaLnBrk="1" latinLnBrk="0" hangingPunct="1">
        <a:defRPr sz="1300" kern="1200">
          <a:solidFill>
            <a:schemeClr val="tx1"/>
          </a:solidFill>
          <a:latin typeface="+mn-lt"/>
          <a:ea typeface="+mn-ea"/>
          <a:cs typeface="+mn-cs"/>
        </a:defRPr>
      </a:lvl4pPr>
      <a:lvl5pPr marL="1284118" algn="l" defTabSz="642057" rtl="0" eaLnBrk="1" latinLnBrk="0" hangingPunct="1">
        <a:defRPr sz="1300" kern="1200">
          <a:solidFill>
            <a:schemeClr val="tx1"/>
          </a:solidFill>
          <a:latin typeface="+mn-lt"/>
          <a:ea typeface="+mn-ea"/>
          <a:cs typeface="+mn-cs"/>
        </a:defRPr>
      </a:lvl5pPr>
      <a:lvl6pPr marL="1605150" algn="l" defTabSz="642057" rtl="0" eaLnBrk="1" latinLnBrk="0" hangingPunct="1">
        <a:defRPr sz="1300" kern="1200">
          <a:solidFill>
            <a:schemeClr val="tx1"/>
          </a:solidFill>
          <a:latin typeface="+mn-lt"/>
          <a:ea typeface="+mn-ea"/>
          <a:cs typeface="+mn-cs"/>
        </a:defRPr>
      </a:lvl6pPr>
      <a:lvl7pPr marL="1926178" algn="l" defTabSz="642057" rtl="0" eaLnBrk="1" latinLnBrk="0" hangingPunct="1">
        <a:defRPr sz="1300" kern="1200">
          <a:solidFill>
            <a:schemeClr val="tx1"/>
          </a:solidFill>
          <a:latin typeface="+mn-lt"/>
          <a:ea typeface="+mn-ea"/>
          <a:cs typeface="+mn-cs"/>
        </a:defRPr>
      </a:lvl7pPr>
      <a:lvl8pPr marL="2247211" algn="l" defTabSz="642057" rtl="0" eaLnBrk="1" latinLnBrk="0" hangingPunct="1">
        <a:defRPr sz="1300" kern="1200">
          <a:solidFill>
            <a:schemeClr val="tx1"/>
          </a:solidFill>
          <a:latin typeface="+mn-lt"/>
          <a:ea typeface="+mn-ea"/>
          <a:cs typeface="+mn-cs"/>
        </a:defRPr>
      </a:lvl8pPr>
      <a:lvl9pPr marL="2568239" algn="l" defTabSz="642057" rtl="0" eaLnBrk="1" latinLnBrk="0" hangingPunct="1">
        <a:defRPr sz="1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198685" y="196453"/>
            <a:ext cx="8751094" cy="6482953"/>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2200" b="0" smtClean="0">
              <a:solidFill>
                <a:srgbClr val="4A7594"/>
              </a:solidFill>
              <a:latin typeface="Helvetica Neue Bold Condensed" charset="0"/>
              <a:sym typeface="Helvetica Neue Bold Condensed" charset="0"/>
            </a:endParaRPr>
          </a:p>
        </p:txBody>
      </p:sp>
      <p:sp>
        <p:nvSpPr>
          <p:cNvPr id="2051" name="Rectangle 2"/>
          <p:cNvSpPr>
            <a:spLocks noGrp="1" noChangeArrowheads="1"/>
          </p:cNvSpPr>
          <p:nvPr>
            <p:ph type="title"/>
          </p:nvPr>
        </p:nvSpPr>
        <p:spPr bwMode="auto">
          <a:xfrm>
            <a:off x="732235" y="178594"/>
            <a:ext cx="7679531"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72" tIns="35672" rIns="35672" bIns="35672" numCol="1" anchor="ctr" anchorCtr="0" compatLnSpc="1">
            <a:prstTxWarp prst="textNoShape">
              <a:avLst/>
            </a:prstTxWarp>
          </a:bodyPr>
          <a:lstStyle/>
          <a:p>
            <a:pPr lvl="0"/>
            <a:r>
              <a:rPr lang="en-US" smtClean="0">
                <a:sym typeface="Helvetica Neue Light" charset="0"/>
              </a:rPr>
              <a:t>Click to edit Master title style</a:t>
            </a:r>
          </a:p>
        </p:txBody>
      </p:sp>
      <p:sp>
        <p:nvSpPr>
          <p:cNvPr id="2052" name="Rectangle 3"/>
          <p:cNvSpPr>
            <a:spLocks noGrp="1" noChangeArrowheads="1"/>
          </p:cNvSpPr>
          <p:nvPr>
            <p:ph type="body" idx="1"/>
          </p:nvPr>
        </p:nvSpPr>
        <p:spPr bwMode="auto">
          <a:xfrm>
            <a:off x="732235" y="1946695"/>
            <a:ext cx="7679531"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72" tIns="35672" rIns="35672" bIns="35672" numCol="1" anchor="ctr"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62" r:id="rId1"/>
  </p:sldLayoutIdLst>
  <p:transition/>
  <p:txStyles>
    <p:titleStyle>
      <a:lvl1pPr marL="250840" indent="-250840" algn="l" rtl="0" eaLnBrk="0" fontAlgn="base" hangingPunct="0">
        <a:lnSpc>
          <a:spcPct val="90000"/>
        </a:lnSpc>
        <a:spcBef>
          <a:spcPct val="0"/>
        </a:spcBef>
        <a:spcAft>
          <a:spcPct val="0"/>
        </a:spcAft>
        <a:defRPr sz="5500">
          <a:solidFill>
            <a:schemeClr val="tx1"/>
          </a:solidFill>
          <a:latin typeface="+mj-lt"/>
          <a:ea typeface="+mj-ea"/>
          <a:cs typeface="+mj-cs"/>
          <a:sym typeface="Helvetica Neue Light" charset="0"/>
        </a:defRPr>
      </a:lvl1pPr>
      <a:lvl2pPr marL="250840" indent="-250840"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2pPr>
      <a:lvl3pPr marL="250840" indent="-250840"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3pPr>
      <a:lvl4pPr marL="250840" indent="-250840"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4pPr>
      <a:lvl5pPr marL="250840" indent="-250840"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5pPr>
      <a:lvl6pPr marL="571924"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6pPr>
      <a:lvl7pPr marL="893019"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7pPr>
      <a:lvl8pPr marL="1214085"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8pPr>
      <a:lvl9pPr marL="1535168"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03241" indent="-303241"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1pPr>
      <a:lvl2pPr marL="579720" indent="-303241"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2pPr>
      <a:lvl3pPr marL="891901" indent="-303241"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3pPr>
      <a:lvl4pPr marL="1204048" indent="-303241"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4pPr>
      <a:lvl5pPr marL="1516202" indent="-303241"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5pPr>
      <a:lvl6pPr marL="1837288" indent="-303241" algn="l" rtl="0" fontAlgn="base">
        <a:spcBef>
          <a:spcPts val="2250"/>
        </a:spcBef>
        <a:spcAft>
          <a:spcPct val="0"/>
        </a:spcAft>
        <a:buSzPct val="77000"/>
        <a:buChar char="•"/>
        <a:defRPr sz="2500">
          <a:solidFill>
            <a:srgbClr val="646461"/>
          </a:solidFill>
          <a:latin typeface="+mn-lt"/>
          <a:ea typeface="+mn-ea"/>
          <a:cs typeface="+mn-cs"/>
          <a:sym typeface="Helvetica Neue" charset="0"/>
        </a:defRPr>
      </a:lvl6pPr>
      <a:lvl7pPr marL="2158360" indent="-303241" algn="l" rtl="0" fontAlgn="base">
        <a:spcBef>
          <a:spcPts val="2250"/>
        </a:spcBef>
        <a:spcAft>
          <a:spcPct val="0"/>
        </a:spcAft>
        <a:buSzPct val="77000"/>
        <a:buChar char="•"/>
        <a:defRPr sz="2500">
          <a:solidFill>
            <a:srgbClr val="646461"/>
          </a:solidFill>
          <a:latin typeface="+mn-lt"/>
          <a:ea typeface="+mn-ea"/>
          <a:cs typeface="+mn-cs"/>
          <a:sym typeface="Helvetica Neue" charset="0"/>
        </a:defRPr>
      </a:lvl7pPr>
      <a:lvl8pPr marL="2479444" indent="-303241" algn="l" rtl="0" fontAlgn="base">
        <a:spcBef>
          <a:spcPts val="2250"/>
        </a:spcBef>
        <a:spcAft>
          <a:spcPct val="0"/>
        </a:spcAft>
        <a:buSzPct val="77000"/>
        <a:buChar char="•"/>
        <a:defRPr sz="2500">
          <a:solidFill>
            <a:srgbClr val="646461"/>
          </a:solidFill>
          <a:latin typeface="+mn-lt"/>
          <a:ea typeface="+mn-ea"/>
          <a:cs typeface="+mn-cs"/>
          <a:sym typeface="Helvetica Neue" charset="0"/>
        </a:defRPr>
      </a:lvl8pPr>
      <a:lvl9pPr marL="2800518" indent="-303241" algn="l" rtl="0" fontAlgn="base">
        <a:spcBef>
          <a:spcPts val="2250"/>
        </a:spcBef>
        <a:spcAft>
          <a:spcPct val="0"/>
        </a:spcAft>
        <a:buSzPct val="77000"/>
        <a:buChar char="•"/>
        <a:defRPr sz="2500">
          <a:solidFill>
            <a:srgbClr val="646461"/>
          </a:solidFill>
          <a:latin typeface="+mn-lt"/>
          <a:ea typeface="+mn-ea"/>
          <a:cs typeface="+mn-cs"/>
          <a:sym typeface="Helvetica Neue" charset="0"/>
        </a:defRPr>
      </a:lvl9pPr>
    </p:bodyStyle>
    <p:otherStyle>
      <a:defPPr>
        <a:defRPr lang="en-US"/>
      </a:defPPr>
      <a:lvl1pPr marL="0" algn="l" defTabSz="642156" rtl="0" eaLnBrk="1" latinLnBrk="0" hangingPunct="1">
        <a:defRPr sz="1300" kern="1200">
          <a:solidFill>
            <a:schemeClr val="tx1"/>
          </a:solidFill>
          <a:latin typeface="+mn-lt"/>
          <a:ea typeface="+mn-ea"/>
          <a:cs typeface="+mn-cs"/>
        </a:defRPr>
      </a:lvl1pPr>
      <a:lvl2pPr marL="321076" algn="l" defTabSz="642156" rtl="0" eaLnBrk="1" latinLnBrk="0" hangingPunct="1">
        <a:defRPr sz="1300" kern="1200">
          <a:solidFill>
            <a:schemeClr val="tx1"/>
          </a:solidFill>
          <a:latin typeface="+mn-lt"/>
          <a:ea typeface="+mn-ea"/>
          <a:cs typeface="+mn-cs"/>
        </a:defRPr>
      </a:lvl2pPr>
      <a:lvl3pPr marL="642156" algn="l" defTabSz="642156" rtl="0" eaLnBrk="1" latinLnBrk="0" hangingPunct="1">
        <a:defRPr sz="1300" kern="1200">
          <a:solidFill>
            <a:schemeClr val="tx1"/>
          </a:solidFill>
          <a:latin typeface="+mn-lt"/>
          <a:ea typeface="+mn-ea"/>
          <a:cs typeface="+mn-cs"/>
        </a:defRPr>
      </a:lvl3pPr>
      <a:lvl4pPr marL="963235" algn="l" defTabSz="642156" rtl="0" eaLnBrk="1" latinLnBrk="0" hangingPunct="1">
        <a:defRPr sz="1300" kern="1200">
          <a:solidFill>
            <a:schemeClr val="tx1"/>
          </a:solidFill>
          <a:latin typeface="+mn-lt"/>
          <a:ea typeface="+mn-ea"/>
          <a:cs typeface="+mn-cs"/>
        </a:defRPr>
      </a:lvl4pPr>
      <a:lvl5pPr marL="1284316" algn="l" defTabSz="642156" rtl="0" eaLnBrk="1" latinLnBrk="0" hangingPunct="1">
        <a:defRPr sz="1300" kern="1200">
          <a:solidFill>
            <a:schemeClr val="tx1"/>
          </a:solidFill>
          <a:latin typeface="+mn-lt"/>
          <a:ea typeface="+mn-ea"/>
          <a:cs typeface="+mn-cs"/>
        </a:defRPr>
      </a:lvl5pPr>
      <a:lvl6pPr marL="1605396" algn="l" defTabSz="642156" rtl="0" eaLnBrk="1" latinLnBrk="0" hangingPunct="1">
        <a:defRPr sz="1300" kern="1200">
          <a:solidFill>
            <a:schemeClr val="tx1"/>
          </a:solidFill>
          <a:latin typeface="+mn-lt"/>
          <a:ea typeface="+mn-ea"/>
          <a:cs typeface="+mn-cs"/>
        </a:defRPr>
      </a:lvl6pPr>
      <a:lvl7pPr marL="1926474" algn="l" defTabSz="642156" rtl="0" eaLnBrk="1" latinLnBrk="0" hangingPunct="1">
        <a:defRPr sz="1300" kern="1200">
          <a:solidFill>
            <a:schemeClr val="tx1"/>
          </a:solidFill>
          <a:latin typeface="+mn-lt"/>
          <a:ea typeface="+mn-ea"/>
          <a:cs typeface="+mn-cs"/>
        </a:defRPr>
      </a:lvl7pPr>
      <a:lvl8pPr marL="2247556" algn="l" defTabSz="642156" rtl="0" eaLnBrk="1" latinLnBrk="0" hangingPunct="1">
        <a:defRPr sz="1300" kern="1200">
          <a:solidFill>
            <a:schemeClr val="tx1"/>
          </a:solidFill>
          <a:latin typeface="+mn-lt"/>
          <a:ea typeface="+mn-ea"/>
          <a:cs typeface="+mn-cs"/>
        </a:defRPr>
      </a:lvl8pPr>
      <a:lvl9pPr marL="2568634" algn="l" defTabSz="642156" rtl="0" eaLnBrk="1" latinLnBrk="0" hangingPunct="1">
        <a:defRPr sz="1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198685" y="196453"/>
            <a:ext cx="8751094" cy="6482953"/>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2200" b="0" smtClean="0">
              <a:solidFill>
                <a:srgbClr val="4A7594"/>
              </a:solidFill>
              <a:latin typeface="Helvetica Neue Bold Condensed" charset="0"/>
              <a:sym typeface="Helvetica Neue Bold Condensed" charset="0"/>
            </a:endParaRPr>
          </a:p>
        </p:txBody>
      </p:sp>
      <p:sp>
        <p:nvSpPr>
          <p:cNvPr id="2051" name="Rectangle 2"/>
          <p:cNvSpPr>
            <a:spLocks noGrp="1" noChangeArrowheads="1"/>
          </p:cNvSpPr>
          <p:nvPr>
            <p:ph type="title"/>
          </p:nvPr>
        </p:nvSpPr>
        <p:spPr bwMode="auto">
          <a:xfrm>
            <a:off x="732235" y="178594"/>
            <a:ext cx="7679531"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80" tIns="35680" rIns="35680" bIns="35680" numCol="1" anchor="ctr" anchorCtr="0" compatLnSpc="1">
            <a:prstTxWarp prst="textNoShape">
              <a:avLst/>
            </a:prstTxWarp>
          </a:bodyPr>
          <a:lstStyle/>
          <a:p>
            <a:pPr lvl="0"/>
            <a:r>
              <a:rPr lang="en-US" smtClean="0">
                <a:sym typeface="Helvetica Neue Light" charset="0"/>
              </a:rPr>
              <a:t>Click to edit Master title style</a:t>
            </a:r>
          </a:p>
        </p:txBody>
      </p:sp>
      <p:sp>
        <p:nvSpPr>
          <p:cNvPr id="2052" name="Rectangle 3"/>
          <p:cNvSpPr>
            <a:spLocks noGrp="1" noChangeArrowheads="1"/>
          </p:cNvSpPr>
          <p:nvPr>
            <p:ph type="body" idx="1"/>
          </p:nvPr>
        </p:nvSpPr>
        <p:spPr bwMode="auto">
          <a:xfrm>
            <a:off x="732235" y="1946691"/>
            <a:ext cx="7679531"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80" tIns="35680" rIns="35680" bIns="35680" numCol="1" anchor="ctr"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64" r:id="rId1"/>
  </p:sldLayoutIdLst>
  <p:transition/>
  <p:txStyles>
    <p:titleStyle>
      <a:lvl1pPr marL="250892" indent="-250892" algn="l" rtl="0" eaLnBrk="0" fontAlgn="base" hangingPunct="0">
        <a:lnSpc>
          <a:spcPct val="90000"/>
        </a:lnSpc>
        <a:spcBef>
          <a:spcPct val="0"/>
        </a:spcBef>
        <a:spcAft>
          <a:spcPct val="0"/>
        </a:spcAft>
        <a:defRPr sz="5500">
          <a:solidFill>
            <a:schemeClr val="tx1"/>
          </a:solidFill>
          <a:latin typeface="+mj-lt"/>
          <a:ea typeface="+mj-ea"/>
          <a:cs typeface="+mj-cs"/>
          <a:sym typeface="Helvetica Neue Light" charset="0"/>
        </a:defRPr>
      </a:lvl1pPr>
      <a:lvl2pPr marL="250892" indent="-250892"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2pPr>
      <a:lvl3pPr marL="250892" indent="-250892"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3pPr>
      <a:lvl4pPr marL="250892" indent="-250892"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4pPr>
      <a:lvl5pPr marL="250892" indent="-250892"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5pPr>
      <a:lvl6pPr marL="572040"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6pPr>
      <a:lvl7pPr marL="893199"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7pPr>
      <a:lvl8pPr marL="1214333"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8pPr>
      <a:lvl9pPr marL="1535480"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03303" indent="-303303"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1pPr>
      <a:lvl2pPr marL="579840" indent="-303303"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2pPr>
      <a:lvl3pPr marL="892081" indent="-303303"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3pPr>
      <a:lvl4pPr marL="1204294" indent="-303303"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4pPr>
      <a:lvl5pPr marL="1516514" indent="-303303"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5pPr>
      <a:lvl6pPr marL="1837664" indent="-303303" algn="l" rtl="0" fontAlgn="base">
        <a:spcBef>
          <a:spcPts val="2250"/>
        </a:spcBef>
        <a:spcAft>
          <a:spcPct val="0"/>
        </a:spcAft>
        <a:buSzPct val="77000"/>
        <a:buChar char="•"/>
        <a:defRPr sz="2500">
          <a:solidFill>
            <a:srgbClr val="646461"/>
          </a:solidFill>
          <a:latin typeface="+mn-lt"/>
          <a:ea typeface="+mn-ea"/>
          <a:cs typeface="+mn-cs"/>
          <a:sym typeface="Helvetica Neue" charset="0"/>
        </a:defRPr>
      </a:lvl6pPr>
      <a:lvl7pPr marL="2158803" indent="-303303" algn="l" rtl="0" fontAlgn="base">
        <a:spcBef>
          <a:spcPts val="2250"/>
        </a:spcBef>
        <a:spcAft>
          <a:spcPct val="0"/>
        </a:spcAft>
        <a:buSzPct val="77000"/>
        <a:buChar char="•"/>
        <a:defRPr sz="2500">
          <a:solidFill>
            <a:srgbClr val="646461"/>
          </a:solidFill>
          <a:latin typeface="+mn-lt"/>
          <a:ea typeface="+mn-ea"/>
          <a:cs typeface="+mn-cs"/>
          <a:sym typeface="Helvetica Neue" charset="0"/>
        </a:defRPr>
      </a:lvl7pPr>
      <a:lvl8pPr marL="2479952" indent="-303303" algn="l" rtl="0" fontAlgn="base">
        <a:spcBef>
          <a:spcPts val="2250"/>
        </a:spcBef>
        <a:spcAft>
          <a:spcPct val="0"/>
        </a:spcAft>
        <a:buSzPct val="77000"/>
        <a:buChar char="•"/>
        <a:defRPr sz="2500">
          <a:solidFill>
            <a:srgbClr val="646461"/>
          </a:solidFill>
          <a:latin typeface="+mn-lt"/>
          <a:ea typeface="+mn-ea"/>
          <a:cs typeface="+mn-cs"/>
          <a:sym typeface="Helvetica Neue" charset="0"/>
        </a:defRPr>
      </a:lvl8pPr>
      <a:lvl9pPr marL="2801093" indent="-303303" algn="l" rtl="0" fontAlgn="base">
        <a:spcBef>
          <a:spcPts val="2250"/>
        </a:spcBef>
        <a:spcAft>
          <a:spcPct val="0"/>
        </a:spcAft>
        <a:buSzPct val="77000"/>
        <a:buChar char="•"/>
        <a:defRPr sz="2500">
          <a:solidFill>
            <a:srgbClr val="646461"/>
          </a:solidFill>
          <a:latin typeface="+mn-lt"/>
          <a:ea typeface="+mn-ea"/>
          <a:cs typeface="+mn-cs"/>
          <a:sym typeface="Helvetica Neue" charset="0"/>
        </a:defRPr>
      </a:lvl9pPr>
    </p:bodyStyle>
    <p:otherStyle>
      <a:defPPr>
        <a:defRPr lang="en-US"/>
      </a:defPPr>
      <a:lvl1pPr marL="0" algn="l" defTabSz="642288" rtl="0" eaLnBrk="1" latinLnBrk="0" hangingPunct="1">
        <a:defRPr sz="1300" kern="1200">
          <a:solidFill>
            <a:schemeClr val="tx1"/>
          </a:solidFill>
          <a:latin typeface="+mn-lt"/>
          <a:ea typeface="+mn-ea"/>
          <a:cs typeface="+mn-cs"/>
        </a:defRPr>
      </a:lvl1pPr>
      <a:lvl2pPr marL="321142" algn="l" defTabSz="642288" rtl="0" eaLnBrk="1" latinLnBrk="0" hangingPunct="1">
        <a:defRPr sz="1300" kern="1200">
          <a:solidFill>
            <a:schemeClr val="tx1"/>
          </a:solidFill>
          <a:latin typeface="+mn-lt"/>
          <a:ea typeface="+mn-ea"/>
          <a:cs typeface="+mn-cs"/>
        </a:defRPr>
      </a:lvl2pPr>
      <a:lvl3pPr marL="642288" algn="l" defTabSz="642288" rtl="0" eaLnBrk="1" latinLnBrk="0" hangingPunct="1">
        <a:defRPr sz="1300" kern="1200">
          <a:solidFill>
            <a:schemeClr val="tx1"/>
          </a:solidFill>
          <a:latin typeface="+mn-lt"/>
          <a:ea typeface="+mn-ea"/>
          <a:cs typeface="+mn-cs"/>
        </a:defRPr>
      </a:lvl3pPr>
      <a:lvl4pPr marL="963431" algn="l" defTabSz="642288" rtl="0" eaLnBrk="1" latinLnBrk="0" hangingPunct="1">
        <a:defRPr sz="1300" kern="1200">
          <a:solidFill>
            <a:schemeClr val="tx1"/>
          </a:solidFill>
          <a:latin typeface="+mn-lt"/>
          <a:ea typeface="+mn-ea"/>
          <a:cs typeface="+mn-cs"/>
        </a:defRPr>
      </a:lvl4pPr>
      <a:lvl5pPr marL="1284579" algn="l" defTabSz="642288" rtl="0" eaLnBrk="1" latinLnBrk="0" hangingPunct="1">
        <a:defRPr sz="1300" kern="1200">
          <a:solidFill>
            <a:schemeClr val="tx1"/>
          </a:solidFill>
          <a:latin typeface="+mn-lt"/>
          <a:ea typeface="+mn-ea"/>
          <a:cs typeface="+mn-cs"/>
        </a:defRPr>
      </a:lvl5pPr>
      <a:lvl6pPr marL="1605724" algn="l" defTabSz="642288" rtl="0" eaLnBrk="1" latinLnBrk="0" hangingPunct="1">
        <a:defRPr sz="1300" kern="1200">
          <a:solidFill>
            <a:schemeClr val="tx1"/>
          </a:solidFill>
          <a:latin typeface="+mn-lt"/>
          <a:ea typeface="+mn-ea"/>
          <a:cs typeface="+mn-cs"/>
        </a:defRPr>
      </a:lvl6pPr>
      <a:lvl7pPr marL="1926868" algn="l" defTabSz="642288" rtl="0" eaLnBrk="1" latinLnBrk="0" hangingPunct="1">
        <a:defRPr sz="1300" kern="1200">
          <a:solidFill>
            <a:schemeClr val="tx1"/>
          </a:solidFill>
          <a:latin typeface="+mn-lt"/>
          <a:ea typeface="+mn-ea"/>
          <a:cs typeface="+mn-cs"/>
        </a:defRPr>
      </a:lvl7pPr>
      <a:lvl8pPr marL="2248016" algn="l" defTabSz="642288" rtl="0" eaLnBrk="1" latinLnBrk="0" hangingPunct="1">
        <a:defRPr sz="1300" kern="1200">
          <a:solidFill>
            <a:schemeClr val="tx1"/>
          </a:solidFill>
          <a:latin typeface="+mn-lt"/>
          <a:ea typeface="+mn-ea"/>
          <a:cs typeface="+mn-cs"/>
        </a:defRPr>
      </a:lvl8pPr>
      <a:lvl9pPr marL="2569160" algn="l" defTabSz="642288" rtl="0" eaLnBrk="1" latinLnBrk="0" hangingPunct="1">
        <a:defRPr sz="13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198685" y="196453"/>
            <a:ext cx="8751094" cy="6482953"/>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2200" b="0" smtClean="0">
              <a:solidFill>
                <a:srgbClr val="4A7594"/>
              </a:solidFill>
              <a:latin typeface="Helvetica Neue Bold Condensed" charset="0"/>
              <a:sym typeface="Helvetica Neue Bold Condensed" charset="0"/>
            </a:endParaRPr>
          </a:p>
        </p:txBody>
      </p:sp>
      <p:sp>
        <p:nvSpPr>
          <p:cNvPr id="2051" name="Rectangle 2"/>
          <p:cNvSpPr>
            <a:spLocks noGrp="1" noChangeArrowheads="1"/>
          </p:cNvSpPr>
          <p:nvPr>
            <p:ph type="title"/>
          </p:nvPr>
        </p:nvSpPr>
        <p:spPr bwMode="auto">
          <a:xfrm>
            <a:off x="732235" y="178594"/>
            <a:ext cx="7679531"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89" tIns="35689" rIns="35689" bIns="35689" numCol="1" anchor="ctr" anchorCtr="0" compatLnSpc="1">
            <a:prstTxWarp prst="textNoShape">
              <a:avLst/>
            </a:prstTxWarp>
          </a:bodyPr>
          <a:lstStyle/>
          <a:p>
            <a:pPr lvl="0"/>
            <a:r>
              <a:rPr lang="en-US" smtClean="0">
                <a:sym typeface="Helvetica Neue Light" charset="0"/>
              </a:rPr>
              <a:t>Click to edit Master title style</a:t>
            </a:r>
          </a:p>
        </p:txBody>
      </p:sp>
      <p:sp>
        <p:nvSpPr>
          <p:cNvPr id="2052" name="Rectangle 3"/>
          <p:cNvSpPr>
            <a:spLocks noGrp="1" noChangeArrowheads="1"/>
          </p:cNvSpPr>
          <p:nvPr>
            <p:ph type="body" idx="1"/>
          </p:nvPr>
        </p:nvSpPr>
        <p:spPr bwMode="auto">
          <a:xfrm>
            <a:off x="732235" y="1946686"/>
            <a:ext cx="7679531"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689" tIns="35689" rIns="35689" bIns="35689" numCol="1" anchor="ctr"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66" r:id="rId1"/>
  </p:sldLayoutIdLst>
  <p:transition/>
  <p:txStyles>
    <p:titleStyle>
      <a:lvl1pPr marL="250957" indent="-250957" algn="l" rtl="0" eaLnBrk="0" fontAlgn="base" hangingPunct="0">
        <a:lnSpc>
          <a:spcPct val="90000"/>
        </a:lnSpc>
        <a:spcBef>
          <a:spcPct val="0"/>
        </a:spcBef>
        <a:spcAft>
          <a:spcPct val="0"/>
        </a:spcAft>
        <a:defRPr sz="5500">
          <a:solidFill>
            <a:schemeClr val="tx1"/>
          </a:solidFill>
          <a:latin typeface="+mj-lt"/>
          <a:ea typeface="+mj-ea"/>
          <a:cs typeface="+mj-cs"/>
          <a:sym typeface="Helvetica Neue Light" charset="0"/>
        </a:defRPr>
      </a:lvl1pPr>
      <a:lvl2pPr marL="250957" indent="-250957"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2pPr>
      <a:lvl3pPr marL="250957" indent="-250957"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3pPr>
      <a:lvl4pPr marL="250957" indent="-250957"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4pPr>
      <a:lvl5pPr marL="250957" indent="-250957"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5pPr>
      <a:lvl6pPr marL="572185"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6pPr>
      <a:lvl7pPr marL="893424"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7pPr>
      <a:lvl8pPr marL="1214643"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8pPr>
      <a:lvl9pPr marL="1535871"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03381" indent="-303381"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1pPr>
      <a:lvl2pPr marL="579990" indent="-303381"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2pPr>
      <a:lvl3pPr marL="892306" indent="-303381"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3pPr>
      <a:lvl4pPr marL="1204602" indent="-303381"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4pPr>
      <a:lvl5pPr marL="1516903" indent="-303381"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5pPr>
      <a:lvl6pPr marL="1838134" indent="-303381" algn="l" rtl="0" fontAlgn="base">
        <a:spcBef>
          <a:spcPts val="2250"/>
        </a:spcBef>
        <a:spcAft>
          <a:spcPct val="0"/>
        </a:spcAft>
        <a:buSzPct val="77000"/>
        <a:buChar char="•"/>
        <a:defRPr sz="2500">
          <a:solidFill>
            <a:srgbClr val="646461"/>
          </a:solidFill>
          <a:latin typeface="+mn-lt"/>
          <a:ea typeface="+mn-ea"/>
          <a:cs typeface="+mn-cs"/>
          <a:sym typeface="Helvetica Neue" charset="0"/>
        </a:defRPr>
      </a:lvl6pPr>
      <a:lvl7pPr marL="2159357" indent="-303381" algn="l" rtl="0" fontAlgn="base">
        <a:spcBef>
          <a:spcPts val="2250"/>
        </a:spcBef>
        <a:spcAft>
          <a:spcPct val="0"/>
        </a:spcAft>
        <a:buSzPct val="77000"/>
        <a:buChar char="•"/>
        <a:defRPr sz="2500">
          <a:solidFill>
            <a:srgbClr val="646461"/>
          </a:solidFill>
          <a:latin typeface="+mn-lt"/>
          <a:ea typeface="+mn-ea"/>
          <a:cs typeface="+mn-cs"/>
          <a:sym typeface="Helvetica Neue" charset="0"/>
        </a:defRPr>
      </a:lvl7pPr>
      <a:lvl8pPr marL="2480587" indent="-303381" algn="l" rtl="0" fontAlgn="base">
        <a:spcBef>
          <a:spcPts val="2250"/>
        </a:spcBef>
        <a:spcAft>
          <a:spcPct val="0"/>
        </a:spcAft>
        <a:buSzPct val="77000"/>
        <a:buChar char="•"/>
        <a:defRPr sz="2500">
          <a:solidFill>
            <a:srgbClr val="646461"/>
          </a:solidFill>
          <a:latin typeface="+mn-lt"/>
          <a:ea typeface="+mn-ea"/>
          <a:cs typeface="+mn-cs"/>
          <a:sym typeface="Helvetica Neue" charset="0"/>
        </a:defRPr>
      </a:lvl8pPr>
      <a:lvl9pPr marL="2801811" indent="-303381" algn="l" rtl="0" fontAlgn="base">
        <a:spcBef>
          <a:spcPts val="2250"/>
        </a:spcBef>
        <a:spcAft>
          <a:spcPct val="0"/>
        </a:spcAft>
        <a:buSzPct val="77000"/>
        <a:buChar char="•"/>
        <a:defRPr sz="2500">
          <a:solidFill>
            <a:srgbClr val="646461"/>
          </a:solidFill>
          <a:latin typeface="+mn-lt"/>
          <a:ea typeface="+mn-ea"/>
          <a:cs typeface="+mn-cs"/>
          <a:sym typeface="Helvetica Neue" charset="0"/>
        </a:defRPr>
      </a:lvl9pPr>
    </p:bodyStyle>
    <p:otherStyle>
      <a:defPPr>
        <a:defRPr lang="en-US"/>
      </a:defPPr>
      <a:lvl1pPr marL="0" algn="l" defTabSz="642453" rtl="0" eaLnBrk="1" latinLnBrk="0" hangingPunct="1">
        <a:defRPr sz="1300" kern="1200">
          <a:solidFill>
            <a:schemeClr val="tx1"/>
          </a:solidFill>
          <a:latin typeface="+mn-lt"/>
          <a:ea typeface="+mn-ea"/>
          <a:cs typeface="+mn-cs"/>
        </a:defRPr>
      </a:lvl1pPr>
      <a:lvl2pPr marL="321225" algn="l" defTabSz="642453" rtl="0" eaLnBrk="1" latinLnBrk="0" hangingPunct="1">
        <a:defRPr sz="1300" kern="1200">
          <a:solidFill>
            <a:schemeClr val="tx1"/>
          </a:solidFill>
          <a:latin typeface="+mn-lt"/>
          <a:ea typeface="+mn-ea"/>
          <a:cs typeface="+mn-cs"/>
        </a:defRPr>
      </a:lvl2pPr>
      <a:lvl3pPr marL="642453" algn="l" defTabSz="642453" rtl="0" eaLnBrk="1" latinLnBrk="0" hangingPunct="1">
        <a:defRPr sz="1300" kern="1200">
          <a:solidFill>
            <a:schemeClr val="tx1"/>
          </a:solidFill>
          <a:latin typeface="+mn-lt"/>
          <a:ea typeface="+mn-ea"/>
          <a:cs typeface="+mn-cs"/>
        </a:defRPr>
      </a:lvl3pPr>
      <a:lvl4pPr marL="963678" algn="l" defTabSz="642453" rtl="0" eaLnBrk="1" latinLnBrk="0" hangingPunct="1">
        <a:defRPr sz="1300" kern="1200">
          <a:solidFill>
            <a:schemeClr val="tx1"/>
          </a:solidFill>
          <a:latin typeface="+mn-lt"/>
          <a:ea typeface="+mn-ea"/>
          <a:cs typeface="+mn-cs"/>
        </a:defRPr>
      </a:lvl4pPr>
      <a:lvl5pPr marL="1284908" algn="l" defTabSz="642453" rtl="0" eaLnBrk="1" latinLnBrk="0" hangingPunct="1">
        <a:defRPr sz="1300" kern="1200">
          <a:solidFill>
            <a:schemeClr val="tx1"/>
          </a:solidFill>
          <a:latin typeface="+mn-lt"/>
          <a:ea typeface="+mn-ea"/>
          <a:cs typeface="+mn-cs"/>
        </a:defRPr>
      </a:lvl5pPr>
      <a:lvl6pPr marL="1606134" algn="l" defTabSz="642453" rtl="0" eaLnBrk="1" latinLnBrk="0" hangingPunct="1">
        <a:defRPr sz="1300" kern="1200">
          <a:solidFill>
            <a:schemeClr val="tx1"/>
          </a:solidFill>
          <a:latin typeface="+mn-lt"/>
          <a:ea typeface="+mn-ea"/>
          <a:cs typeface="+mn-cs"/>
        </a:defRPr>
      </a:lvl6pPr>
      <a:lvl7pPr marL="1927362" algn="l" defTabSz="642453" rtl="0" eaLnBrk="1" latinLnBrk="0" hangingPunct="1">
        <a:defRPr sz="1300" kern="1200">
          <a:solidFill>
            <a:schemeClr val="tx1"/>
          </a:solidFill>
          <a:latin typeface="+mn-lt"/>
          <a:ea typeface="+mn-ea"/>
          <a:cs typeface="+mn-cs"/>
        </a:defRPr>
      </a:lvl7pPr>
      <a:lvl8pPr marL="2248591" algn="l" defTabSz="642453" rtl="0" eaLnBrk="1" latinLnBrk="0" hangingPunct="1">
        <a:defRPr sz="1300" kern="1200">
          <a:solidFill>
            <a:schemeClr val="tx1"/>
          </a:solidFill>
          <a:latin typeface="+mn-lt"/>
          <a:ea typeface="+mn-ea"/>
          <a:cs typeface="+mn-cs"/>
        </a:defRPr>
      </a:lvl8pPr>
      <a:lvl9pPr marL="2569817" algn="l" defTabSz="642453"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bwMode="auto">
          <a:xfrm>
            <a:off x="457200" y="29"/>
            <a:ext cx="8229600" cy="1052513"/>
          </a:xfrm>
          <a:prstGeom prst="rect">
            <a:avLst/>
          </a:prstGeom>
          <a:noFill/>
          <a:ln w="9525">
            <a:noFill/>
            <a:miter lim="800000"/>
            <a:headEnd/>
            <a:tailEnd/>
          </a:ln>
        </p:spPr>
        <p:txBody>
          <a:bodyPr vert="horz" wrap="square" lIns="91302" tIns="45652" rIns="91302" bIns="45652" numCol="1" anchor="ctr" anchorCtr="0" compatLnSpc="1">
            <a:prstTxWarp prst="textNoShape">
              <a:avLst/>
            </a:prstTxWarp>
          </a:bodyPr>
          <a:lstStyle/>
          <a:p>
            <a:pPr lvl="0"/>
            <a:r>
              <a:rPr lang="en-GB" smtClean="0"/>
              <a:t>Click to edit Master title style</a:t>
            </a:r>
          </a:p>
        </p:txBody>
      </p:sp>
      <p:sp>
        <p:nvSpPr>
          <p:cNvPr id="374787" name="Rectangle 3"/>
          <p:cNvSpPr>
            <a:spLocks noGrp="1" noChangeArrowheads="1"/>
          </p:cNvSpPr>
          <p:nvPr>
            <p:ph type="body" idx="1"/>
          </p:nvPr>
        </p:nvSpPr>
        <p:spPr bwMode="auto">
          <a:xfrm>
            <a:off x="457200" y="1600229"/>
            <a:ext cx="8229600" cy="4525963"/>
          </a:xfrm>
          <a:prstGeom prst="rect">
            <a:avLst/>
          </a:prstGeom>
          <a:noFill/>
          <a:ln w="9525">
            <a:noFill/>
            <a:miter lim="800000"/>
            <a:headEnd/>
            <a:tailEnd/>
          </a:ln>
        </p:spPr>
        <p:txBody>
          <a:bodyPr vert="horz" wrap="square" lIns="91302" tIns="45652" rIns="91302" bIns="4565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defRPr sz="1400" b="0">
                <a:latin typeface="+mn-lt"/>
              </a:defRPr>
            </a:lvl1pPr>
          </a:lstStyle>
          <a:p>
            <a:pPr>
              <a:defRPr/>
            </a:pPr>
            <a:fld id="{4C4805A9-95F3-4067-8AD7-3B8E77B07A96}" type="datetimeFigureOut">
              <a:rPr lang="en-GB"/>
              <a:pPr>
                <a:defRPr/>
              </a:pPr>
              <a:t>06/06/2013</a:t>
            </a:fld>
            <a:endParaRPr lang="en-GB"/>
          </a:p>
        </p:txBody>
      </p:sp>
      <p:sp>
        <p:nvSpPr>
          <p:cNvPr id="79877"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ctr">
              <a:defRPr sz="1400" b="0">
                <a:latin typeface="+mn-lt"/>
              </a:defRPr>
            </a:lvl1pPr>
          </a:lstStyle>
          <a:p>
            <a:pPr>
              <a:defRPr/>
            </a:pPr>
            <a:endParaRPr lang="en-GB"/>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r">
              <a:defRPr sz="1400" b="0">
                <a:latin typeface="+mn-lt"/>
              </a:defRPr>
            </a:lvl1pPr>
          </a:lstStyle>
          <a:p>
            <a:pPr>
              <a:defRPr/>
            </a:pPr>
            <a:fld id="{355154BA-C7C4-4A92-9A64-E3D38BBAEB06}" type="slidenum">
              <a:rPr lang="en-GB"/>
              <a:pPr>
                <a:defRPr/>
              </a:pPr>
              <a:t>‹#›</a:t>
            </a:fld>
            <a:endParaRPr lang="en-GB"/>
          </a:p>
        </p:txBody>
      </p:sp>
      <p:sp>
        <p:nvSpPr>
          <p:cNvPr id="79879" name="Rectangle 7"/>
          <p:cNvSpPr>
            <a:spLocks noChangeArrowheads="1"/>
          </p:cNvSpPr>
          <p:nvPr userDrawn="1"/>
        </p:nvSpPr>
        <p:spPr bwMode="auto">
          <a:xfrm>
            <a:off x="-320675" y="-26988"/>
            <a:ext cx="9685338" cy="1125538"/>
          </a:xfrm>
          <a:prstGeom prst="rect">
            <a:avLst/>
          </a:prstGeom>
          <a:solidFill>
            <a:srgbClr val="6C7BAC"/>
          </a:solidFill>
          <a:ln w="9525">
            <a:noFill/>
            <a:miter lim="800000"/>
            <a:headEnd/>
            <a:tailEnd/>
          </a:ln>
          <a:effectLst/>
        </p:spPr>
        <p:txBody>
          <a:bodyPr wrap="none" lIns="91302" tIns="45652" rIns="91302" bIns="45652" anchor="ctr"/>
          <a:lstStyle/>
          <a:p>
            <a:pPr>
              <a:defRPr/>
            </a:pPr>
            <a:endParaRPr lang="en-US"/>
          </a:p>
        </p:txBody>
      </p:sp>
      <p:sp>
        <p:nvSpPr>
          <p:cNvPr id="79880" name="Oval 8"/>
          <p:cNvSpPr>
            <a:spLocks noChangeArrowheads="1"/>
          </p:cNvSpPr>
          <p:nvPr userDrawn="1"/>
        </p:nvSpPr>
        <p:spPr bwMode="auto">
          <a:xfrm>
            <a:off x="-2628899" y="-387350"/>
            <a:ext cx="5699125" cy="6140450"/>
          </a:xfrm>
          <a:prstGeom prst="ellipse">
            <a:avLst/>
          </a:prstGeom>
          <a:solidFill>
            <a:srgbClr val="6C8DAC">
              <a:alpha val="46001"/>
            </a:srgbClr>
          </a:solidFill>
          <a:ln w="9525">
            <a:noFill/>
            <a:round/>
            <a:headEnd/>
            <a:tailEnd/>
          </a:ln>
          <a:effectLst/>
        </p:spPr>
        <p:txBody>
          <a:bodyPr wrap="none" lIns="91302" tIns="45652" rIns="91302" bIns="45652" anchor="ctr"/>
          <a:lstStyle/>
          <a:p>
            <a:pPr>
              <a:defRPr/>
            </a:pPr>
            <a:endParaRPr lang="en-US"/>
          </a:p>
        </p:txBody>
      </p:sp>
      <p:sp>
        <p:nvSpPr>
          <p:cNvPr id="79881" name="Oval 9"/>
          <p:cNvSpPr>
            <a:spLocks noChangeArrowheads="1"/>
          </p:cNvSpPr>
          <p:nvPr userDrawn="1"/>
        </p:nvSpPr>
        <p:spPr bwMode="auto">
          <a:xfrm>
            <a:off x="260350" y="304800"/>
            <a:ext cx="3956050" cy="3956050"/>
          </a:xfrm>
          <a:prstGeom prst="ellipse">
            <a:avLst/>
          </a:prstGeom>
          <a:solidFill>
            <a:srgbClr val="6C7BAC">
              <a:alpha val="41000"/>
            </a:srgbClr>
          </a:solidFill>
          <a:ln w="9525">
            <a:noFill/>
            <a:round/>
            <a:headEnd/>
            <a:tailEnd/>
          </a:ln>
          <a:effectLst/>
        </p:spPr>
        <p:txBody>
          <a:bodyPr wrap="none" lIns="91302" tIns="45652" rIns="91302" bIns="45652" anchor="ctr"/>
          <a:lstStyle/>
          <a:p>
            <a:pPr algn="ctr">
              <a:defRPr/>
            </a:pPr>
            <a:endParaRPr lang="en-US" b="0">
              <a:latin typeface="Arial" charset="0"/>
            </a:endParaRPr>
          </a:p>
        </p:txBody>
      </p:sp>
      <p:sp>
        <p:nvSpPr>
          <p:cNvPr id="79882" name="Oval 10"/>
          <p:cNvSpPr>
            <a:spLocks noChangeArrowheads="1"/>
          </p:cNvSpPr>
          <p:nvPr userDrawn="1"/>
        </p:nvSpPr>
        <p:spPr bwMode="auto">
          <a:xfrm>
            <a:off x="615950" y="449263"/>
            <a:ext cx="3538538" cy="3546475"/>
          </a:xfrm>
          <a:prstGeom prst="ellipse">
            <a:avLst/>
          </a:prstGeom>
          <a:solidFill>
            <a:schemeClr val="bg1">
              <a:alpha val="31000"/>
            </a:schemeClr>
          </a:solidFill>
          <a:ln w="9525">
            <a:noFill/>
            <a:round/>
            <a:headEnd/>
            <a:tailEnd/>
          </a:ln>
          <a:effectLst/>
        </p:spPr>
        <p:txBody>
          <a:bodyPr wrap="none" lIns="91302" tIns="45652" rIns="91302" bIns="45652" anchor="ctr"/>
          <a:lstStyle/>
          <a:p>
            <a:pPr>
              <a:defRPr/>
            </a:pPr>
            <a:endParaRPr lang="en-US"/>
          </a:p>
        </p:txBody>
      </p:sp>
      <p:sp>
        <p:nvSpPr>
          <p:cNvPr id="79883" name="Oval 11"/>
          <p:cNvSpPr>
            <a:spLocks noChangeArrowheads="1"/>
          </p:cNvSpPr>
          <p:nvPr userDrawn="1"/>
        </p:nvSpPr>
        <p:spPr bwMode="auto">
          <a:xfrm>
            <a:off x="1479551" y="88900"/>
            <a:ext cx="2657475" cy="2574925"/>
          </a:xfrm>
          <a:prstGeom prst="ellipse">
            <a:avLst/>
          </a:prstGeom>
          <a:solidFill>
            <a:srgbClr val="6C8DAC">
              <a:alpha val="30000"/>
            </a:srgbClr>
          </a:solidFill>
          <a:ln w="9525">
            <a:noFill/>
            <a:round/>
            <a:headEnd/>
            <a:tailEnd/>
          </a:ln>
          <a:effectLst/>
        </p:spPr>
        <p:txBody>
          <a:bodyPr wrap="none" lIns="91302" tIns="45652" rIns="91302" bIns="45652" anchor="ctr"/>
          <a:lstStyle/>
          <a:p>
            <a:pPr algn="ctr">
              <a:defRPr/>
            </a:pPr>
            <a:endParaRPr lang="en-US" b="0">
              <a:latin typeface="Arial" charset="0"/>
            </a:endParaRPr>
          </a:p>
        </p:txBody>
      </p:sp>
    </p:spTree>
  </p:cSld>
  <p:clrMap bg1="lt1" tx1="dk1" bg2="lt2" tx2="dk2" accent1="accent1" accent2="accent2" accent3="accent3" accent4="accent4" accent5="accent5" accent6="accent6" hlink="hlink" folHlink="folHlink"/>
  <p:sldLayoutIdLst>
    <p:sldLayoutId id="2147483743" r:id="rId1"/>
    <p:sldLayoutId id="2147483719" r:id="rId2"/>
    <p:sldLayoutId id="2147483718"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514" algn="ctr" rtl="0" fontAlgn="base">
        <a:spcBef>
          <a:spcPct val="0"/>
        </a:spcBef>
        <a:spcAft>
          <a:spcPct val="0"/>
        </a:spcAft>
        <a:defRPr sz="4400">
          <a:solidFill>
            <a:schemeClr val="tx2"/>
          </a:solidFill>
          <a:latin typeface="Arial" charset="0"/>
        </a:defRPr>
      </a:lvl6pPr>
      <a:lvl7pPr marL="913040" algn="ctr" rtl="0" fontAlgn="base">
        <a:spcBef>
          <a:spcPct val="0"/>
        </a:spcBef>
        <a:spcAft>
          <a:spcPct val="0"/>
        </a:spcAft>
        <a:defRPr sz="4400">
          <a:solidFill>
            <a:schemeClr val="tx2"/>
          </a:solidFill>
          <a:latin typeface="Arial" charset="0"/>
        </a:defRPr>
      </a:lvl7pPr>
      <a:lvl8pPr marL="1369570" algn="ctr" rtl="0" fontAlgn="base">
        <a:spcBef>
          <a:spcPct val="0"/>
        </a:spcBef>
        <a:spcAft>
          <a:spcPct val="0"/>
        </a:spcAft>
        <a:defRPr sz="4400">
          <a:solidFill>
            <a:schemeClr val="tx2"/>
          </a:solidFill>
          <a:latin typeface="Arial" charset="0"/>
        </a:defRPr>
      </a:lvl8pPr>
      <a:lvl9pPr marL="1826089" algn="ctr" rtl="0" fontAlgn="base">
        <a:spcBef>
          <a:spcPct val="0"/>
        </a:spcBef>
        <a:spcAft>
          <a:spcPct val="0"/>
        </a:spcAft>
        <a:defRPr sz="4400">
          <a:solidFill>
            <a:schemeClr val="tx2"/>
          </a:solidFill>
          <a:latin typeface="Arial" charset="0"/>
        </a:defRPr>
      </a:lvl9pPr>
    </p:titleStyle>
    <p:bodyStyle>
      <a:lvl1pPr marL="342398" indent="-342398" algn="l" rtl="0" eaLnBrk="0" fontAlgn="base" hangingPunct="0">
        <a:spcBef>
          <a:spcPct val="20000"/>
        </a:spcBef>
        <a:spcAft>
          <a:spcPct val="0"/>
        </a:spcAft>
        <a:buChar char="•"/>
        <a:defRPr sz="3200">
          <a:solidFill>
            <a:schemeClr val="tx1"/>
          </a:solidFill>
          <a:latin typeface="+mn-lt"/>
          <a:ea typeface="+mn-ea"/>
          <a:cs typeface="+mn-cs"/>
        </a:defRPr>
      </a:lvl1pPr>
      <a:lvl2pPr marL="741848" indent="-285333" algn="l" rtl="0" eaLnBrk="0" fontAlgn="base" hangingPunct="0">
        <a:spcBef>
          <a:spcPct val="20000"/>
        </a:spcBef>
        <a:spcAft>
          <a:spcPct val="0"/>
        </a:spcAft>
        <a:buChar char="–"/>
        <a:defRPr sz="2800">
          <a:solidFill>
            <a:schemeClr val="tx1"/>
          </a:solidFill>
          <a:latin typeface="+mn-lt"/>
        </a:defRPr>
      </a:lvl2pPr>
      <a:lvl3pPr marL="1141303" indent="-228256" algn="l" rtl="0" eaLnBrk="0" fontAlgn="base" hangingPunct="0">
        <a:spcBef>
          <a:spcPct val="20000"/>
        </a:spcBef>
        <a:spcAft>
          <a:spcPct val="0"/>
        </a:spcAft>
        <a:buChar char="•"/>
        <a:defRPr sz="2400">
          <a:solidFill>
            <a:schemeClr val="tx1"/>
          </a:solidFill>
          <a:latin typeface="+mn-lt"/>
        </a:defRPr>
      </a:lvl3pPr>
      <a:lvl4pPr marL="1597823" indent="-228256" algn="l" rtl="0" eaLnBrk="0" fontAlgn="base" hangingPunct="0">
        <a:spcBef>
          <a:spcPct val="20000"/>
        </a:spcBef>
        <a:spcAft>
          <a:spcPct val="0"/>
        </a:spcAft>
        <a:buChar char="–"/>
        <a:defRPr sz="2000">
          <a:solidFill>
            <a:schemeClr val="tx1"/>
          </a:solidFill>
          <a:latin typeface="+mn-lt"/>
        </a:defRPr>
      </a:lvl4pPr>
      <a:lvl5pPr marL="2054355" indent="-228256" algn="l" rtl="0" eaLnBrk="0" fontAlgn="base" hangingPunct="0">
        <a:spcBef>
          <a:spcPct val="20000"/>
        </a:spcBef>
        <a:spcAft>
          <a:spcPct val="0"/>
        </a:spcAft>
        <a:buChar char="»"/>
        <a:defRPr sz="2000">
          <a:solidFill>
            <a:schemeClr val="tx1"/>
          </a:solidFill>
          <a:latin typeface="+mn-lt"/>
        </a:defRPr>
      </a:lvl5pPr>
      <a:lvl6pPr marL="2510874" indent="-228256" algn="l" rtl="0" fontAlgn="base">
        <a:spcBef>
          <a:spcPct val="20000"/>
        </a:spcBef>
        <a:spcAft>
          <a:spcPct val="0"/>
        </a:spcAft>
        <a:buChar char="»"/>
        <a:defRPr sz="2000">
          <a:solidFill>
            <a:schemeClr val="tx1"/>
          </a:solidFill>
          <a:latin typeface="+mn-lt"/>
        </a:defRPr>
      </a:lvl6pPr>
      <a:lvl7pPr marL="2967392" indent="-228256" algn="l" rtl="0" fontAlgn="base">
        <a:spcBef>
          <a:spcPct val="20000"/>
        </a:spcBef>
        <a:spcAft>
          <a:spcPct val="0"/>
        </a:spcAft>
        <a:buChar char="»"/>
        <a:defRPr sz="2000">
          <a:solidFill>
            <a:schemeClr val="tx1"/>
          </a:solidFill>
          <a:latin typeface="+mn-lt"/>
        </a:defRPr>
      </a:lvl7pPr>
      <a:lvl8pPr marL="3423918" indent="-228256" algn="l" rtl="0" fontAlgn="base">
        <a:spcBef>
          <a:spcPct val="20000"/>
        </a:spcBef>
        <a:spcAft>
          <a:spcPct val="0"/>
        </a:spcAft>
        <a:buChar char="»"/>
        <a:defRPr sz="2000">
          <a:solidFill>
            <a:schemeClr val="tx1"/>
          </a:solidFill>
          <a:latin typeface="+mn-lt"/>
        </a:defRPr>
      </a:lvl8pPr>
      <a:lvl9pPr marL="3880431" indent="-22825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
          <p:cNvSpPr>
            <a:spLocks/>
          </p:cNvSpPr>
          <p:nvPr/>
        </p:nvSpPr>
        <p:spPr bwMode="auto">
          <a:xfrm>
            <a:off x="198685" y="196453"/>
            <a:ext cx="8751094" cy="6482953"/>
          </a:xfrm>
          <a:prstGeom prst="rect">
            <a:avLst/>
          </a:prstGeom>
          <a:noFill/>
          <a:ln w="25400">
            <a:solidFill>
              <a:srgbClr val="908F9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2200" b="0" smtClean="0">
              <a:solidFill>
                <a:srgbClr val="4A7594"/>
              </a:solidFill>
              <a:latin typeface="Helvetica Neue Bold Condensed" charset="0"/>
              <a:sym typeface="Helvetica Neue Bold Condensed" charset="0"/>
            </a:endParaRPr>
          </a:p>
        </p:txBody>
      </p:sp>
      <p:sp>
        <p:nvSpPr>
          <p:cNvPr id="2051" name="Rectangle 2"/>
          <p:cNvSpPr>
            <a:spLocks noGrp="1" noChangeArrowheads="1"/>
          </p:cNvSpPr>
          <p:nvPr>
            <p:ph type="title"/>
          </p:nvPr>
        </p:nvSpPr>
        <p:spPr bwMode="auto">
          <a:xfrm>
            <a:off x="732235" y="178594"/>
            <a:ext cx="7679531"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01" tIns="35701" rIns="35701" bIns="35701" numCol="1" anchor="ctr" anchorCtr="0" compatLnSpc="1">
            <a:prstTxWarp prst="textNoShape">
              <a:avLst/>
            </a:prstTxWarp>
          </a:bodyPr>
          <a:lstStyle/>
          <a:p>
            <a:pPr lvl="0"/>
            <a:r>
              <a:rPr lang="en-US" smtClean="0">
                <a:sym typeface="Helvetica Neue Light" charset="0"/>
              </a:rPr>
              <a:t>Click to edit Master title style</a:t>
            </a:r>
          </a:p>
        </p:txBody>
      </p:sp>
      <p:sp>
        <p:nvSpPr>
          <p:cNvPr id="2052" name="Rectangle 3"/>
          <p:cNvSpPr>
            <a:spLocks noGrp="1" noChangeArrowheads="1"/>
          </p:cNvSpPr>
          <p:nvPr>
            <p:ph type="body" idx="1"/>
          </p:nvPr>
        </p:nvSpPr>
        <p:spPr bwMode="auto">
          <a:xfrm>
            <a:off x="732235" y="1946680"/>
            <a:ext cx="7679531" cy="4018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01" tIns="35701" rIns="35701" bIns="35701" numCol="1" anchor="ctr"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68" r:id="rId1"/>
  </p:sldLayoutIdLst>
  <p:transition/>
  <p:txStyles>
    <p:titleStyle>
      <a:lvl1pPr marL="251035" indent="-251035" algn="l" rtl="0" eaLnBrk="0" fontAlgn="base" hangingPunct="0">
        <a:lnSpc>
          <a:spcPct val="90000"/>
        </a:lnSpc>
        <a:spcBef>
          <a:spcPct val="0"/>
        </a:spcBef>
        <a:spcAft>
          <a:spcPct val="0"/>
        </a:spcAft>
        <a:defRPr sz="5500">
          <a:solidFill>
            <a:schemeClr val="tx1"/>
          </a:solidFill>
          <a:latin typeface="+mj-lt"/>
          <a:ea typeface="+mj-ea"/>
          <a:cs typeface="+mj-cs"/>
          <a:sym typeface="Helvetica Neue Light" charset="0"/>
        </a:defRPr>
      </a:lvl1pPr>
      <a:lvl2pPr marL="251035" indent="-251035"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2pPr>
      <a:lvl3pPr marL="251035" indent="-251035"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3pPr>
      <a:lvl4pPr marL="251035" indent="-251035"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4pPr>
      <a:lvl5pPr marL="251035" indent="-251035" algn="l" rtl="0" eaLnBrk="0" fontAlgn="base" hangingPunct="0">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5pPr>
      <a:lvl6pPr marL="572361"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6pPr>
      <a:lvl7pPr marL="893694"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7pPr>
      <a:lvl8pPr marL="1215015"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8pPr>
      <a:lvl9pPr marL="1536340" algn="l" rtl="0" fontAlgn="base">
        <a:lnSpc>
          <a:spcPct val="90000"/>
        </a:lnSpc>
        <a:spcBef>
          <a:spcPct val="0"/>
        </a:spcBef>
        <a:spcAft>
          <a:spcPct val="0"/>
        </a:spcAft>
        <a:defRPr sz="55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03474" indent="-303474"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1pPr>
      <a:lvl2pPr marL="580170" indent="-303474"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2pPr>
      <a:lvl3pPr marL="892576" indent="-303474"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3pPr>
      <a:lvl4pPr marL="1204971" indent="-303474"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4pPr>
      <a:lvl5pPr marL="1517371" indent="-303474" algn="l" rtl="0" eaLnBrk="0" fontAlgn="base" hangingPunct="0">
        <a:spcBef>
          <a:spcPts val="2250"/>
        </a:spcBef>
        <a:spcAft>
          <a:spcPct val="0"/>
        </a:spcAft>
        <a:buSzPct val="77000"/>
        <a:buChar char="•"/>
        <a:defRPr sz="2500">
          <a:solidFill>
            <a:srgbClr val="646461"/>
          </a:solidFill>
          <a:latin typeface="+mn-lt"/>
          <a:ea typeface="+mn-ea"/>
          <a:cs typeface="+mn-cs"/>
          <a:sym typeface="Helvetica Neue" charset="0"/>
        </a:defRPr>
      </a:lvl5pPr>
      <a:lvl6pPr marL="1838698" indent="-303474" algn="l" rtl="0" fontAlgn="base">
        <a:spcBef>
          <a:spcPts val="2250"/>
        </a:spcBef>
        <a:spcAft>
          <a:spcPct val="0"/>
        </a:spcAft>
        <a:buSzPct val="77000"/>
        <a:buChar char="•"/>
        <a:defRPr sz="2500">
          <a:solidFill>
            <a:srgbClr val="646461"/>
          </a:solidFill>
          <a:latin typeface="+mn-lt"/>
          <a:ea typeface="+mn-ea"/>
          <a:cs typeface="+mn-cs"/>
          <a:sym typeface="Helvetica Neue" charset="0"/>
        </a:defRPr>
      </a:lvl6pPr>
      <a:lvl7pPr marL="2160022" indent="-303474" algn="l" rtl="0" fontAlgn="base">
        <a:spcBef>
          <a:spcPts val="2250"/>
        </a:spcBef>
        <a:spcAft>
          <a:spcPct val="0"/>
        </a:spcAft>
        <a:buSzPct val="77000"/>
        <a:buChar char="•"/>
        <a:defRPr sz="2500">
          <a:solidFill>
            <a:srgbClr val="646461"/>
          </a:solidFill>
          <a:latin typeface="+mn-lt"/>
          <a:ea typeface="+mn-ea"/>
          <a:cs typeface="+mn-cs"/>
          <a:sym typeface="Helvetica Neue" charset="0"/>
        </a:defRPr>
      </a:lvl7pPr>
      <a:lvl8pPr marL="2481349" indent="-303474" algn="l" rtl="0" fontAlgn="base">
        <a:spcBef>
          <a:spcPts val="2250"/>
        </a:spcBef>
        <a:spcAft>
          <a:spcPct val="0"/>
        </a:spcAft>
        <a:buSzPct val="77000"/>
        <a:buChar char="•"/>
        <a:defRPr sz="2500">
          <a:solidFill>
            <a:srgbClr val="646461"/>
          </a:solidFill>
          <a:latin typeface="+mn-lt"/>
          <a:ea typeface="+mn-ea"/>
          <a:cs typeface="+mn-cs"/>
          <a:sym typeface="Helvetica Neue" charset="0"/>
        </a:defRPr>
      </a:lvl8pPr>
      <a:lvl9pPr marL="2802673" indent="-303474" algn="l" rtl="0" fontAlgn="base">
        <a:spcBef>
          <a:spcPts val="2250"/>
        </a:spcBef>
        <a:spcAft>
          <a:spcPct val="0"/>
        </a:spcAft>
        <a:buSzPct val="77000"/>
        <a:buChar char="•"/>
        <a:defRPr sz="2500">
          <a:solidFill>
            <a:srgbClr val="646461"/>
          </a:solidFill>
          <a:latin typeface="+mn-lt"/>
          <a:ea typeface="+mn-ea"/>
          <a:cs typeface="+mn-cs"/>
          <a:sym typeface="Helvetica Neue" charset="0"/>
        </a:defRPr>
      </a:lvl9pPr>
    </p:bodyStyle>
    <p:otherStyle>
      <a:defPPr>
        <a:defRPr lang="en-US"/>
      </a:defPPr>
      <a:lvl1pPr marL="0" algn="l" defTabSz="642651" rtl="0" eaLnBrk="1" latinLnBrk="0" hangingPunct="1">
        <a:defRPr sz="1300" kern="1200">
          <a:solidFill>
            <a:schemeClr val="tx1"/>
          </a:solidFill>
          <a:latin typeface="+mn-lt"/>
          <a:ea typeface="+mn-ea"/>
          <a:cs typeface="+mn-cs"/>
        </a:defRPr>
      </a:lvl1pPr>
      <a:lvl2pPr marL="321324" algn="l" defTabSz="642651" rtl="0" eaLnBrk="1" latinLnBrk="0" hangingPunct="1">
        <a:defRPr sz="1300" kern="1200">
          <a:solidFill>
            <a:schemeClr val="tx1"/>
          </a:solidFill>
          <a:latin typeface="+mn-lt"/>
          <a:ea typeface="+mn-ea"/>
          <a:cs typeface="+mn-cs"/>
        </a:defRPr>
      </a:lvl2pPr>
      <a:lvl3pPr marL="642651" algn="l" defTabSz="642651" rtl="0" eaLnBrk="1" latinLnBrk="0" hangingPunct="1">
        <a:defRPr sz="1300" kern="1200">
          <a:solidFill>
            <a:schemeClr val="tx1"/>
          </a:solidFill>
          <a:latin typeface="+mn-lt"/>
          <a:ea typeface="+mn-ea"/>
          <a:cs typeface="+mn-cs"/>
        </a:defRPr>
      </a:lvl3pPr>
      <a:lvl4pPr marL="963975" algn="l" defTabSz="642651" rtl="0" eaLnBrk="1" latinLnBrk="0" hangingPunct="1">
        <a:defRPr sz="1300" kern="1200">
          <a:solidFill>
            <a:schemeClr val="tx1"/>
          </a:solidFill>
          <a:latin typeface="+mn-lt"/>
          <a:ea typeface="+mn-ea"/>
          <a:cs typeface="+mn-cs"/>
        </a:defRPr>
      </a:lvl4pPr>
      <a:lvl5pPr marL="1285302" algn="l" defTabSz="642651" rtl="0" eaLnBrk="1" latinLnBrk="0" hangingPunct="1">
        <a:defRPr sz="1300" kern="1200">
          <a:solidFill>
            <a:schemeClr val="tx1"/>
          </a:solidFill>
          <a:latin typeface="+mn-lt"/>
          <a:ea typeface="+mn-ea"/>
          <a:cs typeface="+mn-cs"/>
        </a:defRPr>
      </a:lvl5pPr>
      <a:lvl6pPr marL="1606628" algn="l" defTabSz="642651" rtl="0" eaLnBrk="1" latinLnBrk="0" hangingPunct="1">
        <a:defRPr sz="1300" kern="1200">
          <a:solidFill>
            <a:schemeClr val="tx1"/>
          </a:solidFill>
          <a:latin typeface="+mn-lt"/>
          <a:ea typeface="+mn-ea"/>
          <a:cs typeface="+mn-cs"/>
        </a:defRPr>
      </a:lvl6pPr>
      <a:lvl7pPr marL="1927954" algn="l" defTabSz="642651" rtl="0" eaLnBrk="1" latinLnBrk="0" hangingPunct="1">
        <a:defRPr sz="1300" kern="1200">
          <a:solidFill>
            <a:schemeClr val="tx1"/>
          </a:solidFill>
          <a:latin typeface="+mn-lt"/>
          <a:ea typeface="+mn-ea"/>
          <a:cs typeface="+mn-cs"/>
        </a:defRPr>
      </a:lvl7pPr>
      <a:lvl8pPr marL="2249281" algn="l" defTabSz="642651" rtl="0" eaLnBrk="1" latinLnBrk="0" hangingPunct="1">
        <a:defRPr sz="1300" kern="1200">
          <a:solidFill>
            <a:schemeClr val="tx1"/>
          </a:solidFill>
          <a:latin typeface="+mn-lt"/>
          <a:ea typeface="+mn-ea"/>
          <a:cs typeface="+mn-cs"/>
        </a:defRPr>
      </a:lvl8pPr>
      <a:lvl9pPr marL="2570607" algn="l" defTabSz="642651" rtl="0" eaLnBrk="1" latinLnBrk="0" hangingPunct="1">
        <a:defRPr sz="13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b="0">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b="0">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415FE13-73F0-4DDB-A108-B2F6DFAB4643}" type="slidenum">
              <a:rPr lang="en-GB" b="0">
                <a:solidFill>
                  <a:srgbClr val="000000"/>
                </a:solidFill>
                <a:latin typeface="Arial" charset="0"/>
                <a:cs typeface="+mn-cs"/>
              </a:rPr>
              <a:pPr/>
              <a:t>‹#›</a:t>
            </a:fld>
            <a:endParaRPr lang="en-GB"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7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b="0">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b="0">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415FE13-73F0-4DDB-A108-B2F6DFAB4643}" type="slidenum">
              <a:rPr lang="en-GB" b="0">
                <a:solidFill>
                  <a:srgbClr val="000000"/>
                </a:solidFill>
                <a:latin typeface="Arial" charset="0"/>
                <a:cs typeface="+mn-cs"/>
              </a:rPr>
              <a:pPr/>
              <a:t>‹#›</a:t>
            </a:fld>
            <a:endParaRPr lang="en-GB"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7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b="0">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b="0">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415FE13-73F0-4DDB-A108-B2F6DFAB4643}" type="slidenum">
              <a:rPr lang="en-GB" b="0">
                <a:solidFill>
                  <a:srgbClr val="000000"/>
                </a:solidFill>
                <a:latin typeface="Arial" charset="0"/>
                <a:cs typeface="+mn-cs"/>
              </a:rPr>
              <a:pPr/>
              <a:t>‹#›</a:t>
            </a:fld>
            <a:endParaRPr lang="en-GB"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7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b="0">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b="0">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415FE13-73F0-4DDB-A108-B2F6DFAB4643}" type="slidenum">
              <a:rPr lang="en-GB" b="0">
                <a:solidFill>
                  <a:srgbClr val="000000"/>
                </a:solidFill>
                <a:latin typeface="Arial" charset="0"/>
                <a:cs typeface="+mn-cs"/>
              </a:rPr>
              <a:pPr/>
              <a:t>‹#›</a:t>
            </a:fld>
            <a:endParaRPr lang="en-GB"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76"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b="0">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b="0">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415FE13-73F0-4DDB-A108-B2F6DFAB4643}" type="slidenum">
              <a:rPr lang="en-GB" b="0">
                <a:solidFill>
                  <a:srgbClr val="000000"/>
                </a:solidFill>
                <a:latin typeface="Arial" charset="0"/>
                <a:cs typeface="+mn-cs"/>
              </a:rPr>
              <a:pPr/>
              <a:t>‹#›</a:t>
            </a:fld>
            <a:endParaRPr lang="en-GB"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78"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b="0">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b="0">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415FE13-73F0-4DDB-A108-B2F6DFAB4643}" type="slidenum">
              <a:rPr lang="en-GB" b="0">
                <a:solidFill>
                  <a:srgbClr val="000000"/>
                </a:solidFill>
                <a:latin typeface="Arial" charset="0"/>
                <a:cs typeface="+mn-cs"/>
              </a:rPr>
              <a:pPr/>
              <a:t>‹#›</a:t>
            </a:fld>
            <a:endParaRPr lang="en-GB"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8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b="0">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b="0">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415FE13-73F0-4DDB-A108-B2F6DFAB4643}" type="slidenum">
              <a:rPr lang="en-GB" b="0">
                <a:solidFill>
                  <a:srgbClr val="000000"/>
                </a:solidFill>
                <a:latin typeface="Arial" charset="0"/>
                <a:cs typeface="+mn-cs"/>
              </a:rPr>
              <a:pPr/>
              <a:t>‹#›</a:t>
            </a:fld>
            <a:endParaRPr lang="en-GB"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82"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b="0">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b="0">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415FE13-73F0-4DDB-A108-B2F6DFAB4643}" type="slidenum">
              <a:rPr lang="en-GB" b="0">
                <a:solidFill>
                  <a:srgbClr val="000000"/>
                </a:solidFill>
                <a:latin typeface="Arial" charset="0"/>
                <a:cs typeface="+mn-cs"/>
              </a:rPr>
              <a:pPr/>
              <a:t>‹#›</a:t>
            </a:fld>
            <a:endParaRPr lang="en-GB"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84"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27313" y="188913"/>
            <a:ext cx="6048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68313" y="1484313"/>
            <a:ext cx="8229600" cy="398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 Second level</a:t>
            </a:r>
          </a:p>
          <a:p>
            <a:pPr lvl="2"/>
            <a:r>
              <a:rPr lang="en-GB" smtClean="0"/>
              <a:t> Third level</a:t>
            </a:r>
          </a:p>
          <a:p>
            <a:pPr lvl="3"/>
            <a:r>
              <a:rPr lang="en-GB" smtClean="0"/>
              <a:t> Fourth level</a:t>
            </a:r>
          </a:p>
          <a:p>
            <a:pPr lvl="4"/>
            <a:r>
              <a:rPr lang="en-GB" smtClean="0"/>
              <a:t> Fifth level</a:t>
            </a:r>
          </a:p>
        </p:txBody>
      </p:sp>
      <p:graphicFrame>
        <p:nvGraphicFramePr>
          <p:cNvPr id="1028" name="Object 4"/>
          <p:cNvGraphicFramePr>
            <a:graphicFrameLocks noChangeAspect="1"/>
          </p:cNvGraphicFramePr>
          <p:nvPr/>
        </p:nvGraphicFramePr>
        <p:xfrm>
          <a:off x="0" y="0"/>
          <a:ext cx="2476500" cy="1447800"/>
        </p:xfrm>
        <a:graphic>
          <a:graphicData uri="http://schemas.openxmlformats.org/presentationml/2006/ole">
            <mc:AlternateContent xmlns:mc="http://schemas.openxmlformats.org/markup-compatibility/2006">
              <mc:Choice xmlns:v="urn:schemas-microsoft-com:vml" Requires="v">
                <p:oleObj spid="_x0000_s535563" name="Bitmap Image" r:id="rId5" imgW="2476190" imgH="1448002" progId="Paint.Picture">
                  <p:embed/>
                </p:oleObj>
              </mc:Choice>
              <mc:Fallback>
                <p:oleObj name="Bitmap Image" r:id="rId5" imgW="2476190" imgH="1448002"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4765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6600825" y="5486400"/>
          <a:ext cx="2543175" cy="1371600"/>
        </p:xfrm>
        <a:graphic>
          <a:graphicData uri="http://schemas.openxmlformats.org/presentationml/2006/ole">
            <mc:AlternateContent xmlns:mc="http://schemas.openxmlformats.org/markup-compatibility/2006">
              <mc:Choice xmlns:v="urn:schemas-microsoft-com:vml" Requires="v">
                <p:oleObj spid="_x0000_s535564" name="Bitmap Image" r:id="rId7" imgW="2542857" imgH="1371429" progId="Paint.Picture">
                  <p:embed/>
                </p:oleObj>
              </mc:Choice>
              <mc:Fallback>
                <p:oleObj name="Bitmap Image" r:id="rId7" imgW="2542857" imgH="1371429"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0825" y="5486400"/>
                        <a:ext cx="25431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179388" y="5589588"/>
          <a:ext cx="2362200" cy="1087437"/>
        </p:xfrm>
        <a:graphic>
          <a:graphicData uri="http://schemas.openxmlformats.org/presentationml/2006/ole">
            <mc:AlternateContent xmlns:mc="http://schemas.openxmlformats.org/markup-compatibility/2006">
              <mc:Choice xmlns:v="urn:schemas-microsoft-com:vml" Requires="v">
                <p:oleObj spid="_x0000_s535565" name="Bitmap Image" r:id="rId9" imgW="1800476" imgH="828791" progId="Paint.Picture">
                  <p:embed/>
                </p:oleObj>
              </mc:Choice>
              <mc:Fallback>
                <p:oleObj name="Bitmap Image" r:id="rId9" imgW="1800476" imgH="828791"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388" y="5589588"/>
                        <a:ext cx="2362200" cy="108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86" r:id="rId1"/>
    <p:sldLayoutId id="2147483787" r:id="rId2"/>
  </p:sldLayoutIdLst>
  <p:txStyles>
    <p:titleStyle>
      <a:lvl1pPr algn="ctr" rtl="0" eaLnBrk="0" fontAlgn="base" hangingPunct="0">
        <a:spcBef>
          <a:spcPct val="0"/>
        </a:spcBef>
        <a:spcAft>
          <a:spcPct val="0"/>
        </a:spcAft>
        <a:defRPr sz="3400">
          <a:solidFill>
            <a:schemeClr val="tx2"/>
          </a:solidFill>
          <a:latin typeface="+mj-lt"/>
          <a:ea typeface="+mj-ea"/>
          <a:cs typeface="+mj-cs"/>
        </a:defRPr>
      </a:lvl1pPr>
      <a:lvl2pPr algn="ctr" rtl="0" eaLnBrk="0" fontAlgn="base" hangingPunct="0">
        <a:spcBef>
          <a:spcPct val="0"/>
        </a:spcBef>
        <a:spcAft>
          <a:spcPct val="0"/>
        </a:spcAft>
        <a:defRPr sz="3400">
          <a:solidFill>
            <a:schemeClr val="tx2"/>
          </a:solidFill>
          <a:latin typeface="Arial" charset="0"/>
          <a:cs typeface="Arial" charset="0"/>
        </a:defRPr>
      </a:lvl2pPr>
      <a:lvl3pPr algn="ctr" rtl="0" eaLnBrk="0" fontAlgn="base" hangingPunct="0">
        <a:spcBef>
          <a:spcPct val="0"/>
        </a:spcBef>
        <a:spcAft>
          <a:spcPct val="0"/>
        </a:spcAft>
        <a:defRPr sz="3400">
          <a:solidFill>
            <a:schemeClr val="tx2"/>
          </a:solidFill>
          <a:latin typeface="Arial" charset="0"/>
          <a:cs typeface="Arial" charset="0"/>
        </a:defRPr>
      </a:lvl3pPr>
      <a:lvl4pPr algn="ctr" rtl="0" eaLnBrk="0" fontAlgn="base" hangingPunct="0">
        <a:spcBef>
          <a:spcPct val="0"/>
        </a:spcBef>
        <a:spcAft>
          <a:spcPct val="0"/>
        </a:spcAft>
        <a:defRPr sz="3400">
          <a:solidFill>
            <a:schemeClr val="tx2"/>
          </a:solidFill>
          <a:latin typeface="Arial" charset="0"/>
          <a:cs typeface="Arial" charset="0"/>
        </a:defRPr>
      </a:lvl4pPr>
      <a:lvl5pPr algn="ctr" rtl="0" eaLnBrk="0" fontAlgn="base" hangingPunct="0">
        <a:spcBef>
          <a:spcPct val="0"/>
        </a:spcBef>
        <a:spcAft>
          <a:spcPct val="0"/>
        </a:spcAft>
        <a:defRPr sz="3400">
          <a:solidFill>
            <a:schemeClr val="tx2"/>
          </a:solidFill>
          <a:latin typeface="Arial" charset="0"/>
          <a:cs typeface="Arial" charset="0"/>
        </a:defRPr>
      </a:lvl5pPr>
      <a:lvl6pPr marL="457200" algn="ctr" rtl="0" fontAlgn="base">
        <a:spcBef>
          <a:spcPct val="0"/>
        </a:spcBef>
        <a:spcAft>
          <a:spcPct val="0"/>
        </a:spcAft>
        <a:defRPr sz="3400">
          <a:solidFill>
            <a:schemeClr val="tx2"/>
          </a:solidFill>
          <a:latin typeface="Arial" charset="0"/>
          <a:cs typeface="Arial" charset="0"/>
        </a:defRPr>
      </a:lvl6pPr>
      <a:lvl7pPr marL="914400" algn="ctr" rtl="0" fontAlgn="base">
        <a:spcBef>
          <a:spcPct val="0"/>
        </a:spcBef>
        <a:spcAft>
          <a:spcPct val="0"/>
        </a:spcAft>
        <a:defRPr sz="3400">
          <a:solidFill>
            <a:schemeClr val="tx2"/>
          </a:solidFill>
          <a:latin typeface="Arial" charset="0"/>
          <a:cs typeface="Arial" charset="0"/>
        </a:defRPr>
      </a:lvl7pPr>
      <a:lvl8pPr marL="1371600" algn="ctr" rtl="0" fontAlgn="base">
        <a:spcBef>
          <a:spcPct val="0"/>
        </a:spcBef>
        <a:spcAft>
          <a:spcPct val="0"/>
        </a:spcAft>
        <a:defRPr sz="3400">
          <a:solidFill>
            <a:schemeClr val="tx2"/>
          </a:solidFill>
          <a:latin typeface="Arial" charset="0"/>
          <a:cs typeface="Arial" charset="0"/>
        </a:defRPr>
      </a:lvl8pPr>
      <a:lvl9pPr marL="1828800" algn="ctr" rtl="0" fontAlgn="base">
        <a:spcBef>
          <a:spcPct val="0"/>
        </a:spcBef>
        <a:spcAft>
          <a:spcPct val="0"/>
        </a:spcAft>
        <a:defRPr sz="3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SzPct val="80000"/>
        <a:buFont typeface="Wingdings" pitchFamily="2" charset="2"/>
        <a:buChar char="n"/>
        <a:defRPr sz="24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200">
          <a:solidFill>
            <a:schemeClr val="tx2"/>
          </a:solidFill>
          <a:latin typeface="+mn-lt"/>
          <a:cs typeface="+mn-cs"/>
        </a:defRPr>
      </a:lvl2pPr>
      <a:lvl3pPr marL="1143000" indent="-228600" algn="l" rtl="0" eaLnBrk="0" fontAlgn="base" hangingPunct="0">
        <a:spcBef>
          <a:spcPct val="20000"/>
        </a:spcBef>
        <a:spcAft>
          <a:spcPct val="0"/>
        </a:spcAft>
        <a:buFont typeface="Arial" charset="0"/>
        <a:buChar char="→"/>
        <a:defRPr sz="2000">
          <a:solidFill>
            <a:schemeClr val="tx2"/>
          </a:solidFill>
          <a:latin typeface="+mn-lt"/>
          <a:cs typeface="+mn-cs"/>
        </a:defRPr>
      </a:lvl3pPr>
      <a:lvl4pPr marL="1600200" indent="-228600" algn="l" rtl="0" eaLnBrk="0" fontAlgn="base" hangingPunct="0">
        <a:spcBef>
          <a:spcPct val="20000"/>
        </a:spcBef>
        <a:spcAft>
          <a:spcPct val="0"/>
        </a:spcAft>
        <a:buFont typeface="Arial" charset="0"/>
        <a:buChar char="→"/>
        <a:defRPr>
          <a:solidFill>
            <a:schemeClr val="tx2"/>
          </a:solidFill>
          <a:latin typeface="+mn-lt"/>
          <a:cs typeface="+mn-cs"/>
        </a:defRPr>
      </a:lvl4pPr>
      <a:lvl5pPr marL="2057400" indent="-228600" algn="l" rtl="0" eaLnBrk="0" fontAlgn="base" hangingPunct="0">
        <a:spcBef>
          <a:spcPct val="20000"/>
        </a:spcBef>
        <a:spcAft>
          <a:spcPct val="0"/>
        </a:spcAft>
        <a:buFont typeface="Arial" charset="0"/>
        <a:buChar char="→"/>
        <a:defRPr sz="1600">
          <a:solidFill>
            <a:schemeClr val="tx2"/>
          </a:solidFill>
          <a:latin typeface="+mn-lt"/>
          <a:cs typeface="+mn-cs"/>
        </a:defRPr>
      </a:lvl5pPr>
      <a:lvl6pPr marL="2514600" indent="-228600" algn="l" rtl="0" fontAlgn="base">
        <a:spcBef>
          <a:spcPct val="20000"/>
        </a:spcBef>
        <a:spcAft>
          <a:spcPct val="0"/>
        </a:spcAft>
        <a:buFont typeface="Arial" charset="0"/>
        <a:buChar char="→"/>
        <a:defRPr sz="1600">
          <a:solidFill>
            <a:schemeClr val="tx2"/>
          </a:solidFill>
          <a:latin typeface="+mn-lt"/>
          <a:cs typeface="+mn-cs"/>
        </a:defRPr>
      </a:lvl6pPr>
      <a:lvl7pPr marL="2971800" indent="-228600" algn="l" rtl="0" fontAlgn="base">
        <a:spcBef>
          <a:spcPct val="20000"/>
        </a:spcBef>
        <a:spcAft>
          <a:spcPct val="0"/>
        </a:spcAft>
        <a:buFont typeface="Arial" charset="0"/>
        <a:buChar char="→"/>
        <a:defRPr sz="1600">
          <a:solidFill>
            <a:schemeClr val="tx2"/>
          </a:solidFill>
          <a:latin typeface="+mn-lt"/>
          <a:cs typeface="+mn-cs"/>
        </a:defRPr>
      </a:lvl7pPr>
      <a:lvl8pPr marL="3429000" indent="-228600" algn="l" rtl="0" fontAlgn="base">
        <a:spcBef>
          <a:spcPct val="20000"/>
        </a:spcBef>
        <a:spcAft>
          <a:spcPct val="0"/>
        </a:spcAft>
        <a:buFont typeface="Arial" charset="0"/>
        <a:buChar char="→"/>
        <a:defRPr sz="1600">
          <a:solidFill>
            <a:schemeClr val="tx2"/>
          </a:solidFill>
          <a:latin typeface="+mn-lt"/>
          <a:cs typeface="+mn-cs"/>
        </a:defRPr>
      </a:lvl8pPr>
      <a:lvl9pPr marL="3886200" indent="-228600" algn="l" rtl="0" fontAlgn="base">
        <a:spcBef>
          <a:spcPct val="20000"/>
        </a:spcBef>
        <a:spcAft>
          <a:spcPct val="0"/>
        </a:spcAft>
        <a:buFont typeface="Arial" charset="0"/>
        <a:buChar char="→"/>
        <a:defRPr sz="1600">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bwMode="auto">
          <a:xfrm>
            <a:off x="457200" y="29"/>
            <a:ext cx="8229600" cy="1052513"/>
          </a:xfrm>
          <a:prstGeom prst="rect">
            <a:avLst/>
          </a:prstGeom>
          <a:noFill/>
          <a:ln w="9525">
            <a:noFill/>
            <a:miter lim="800000"/>
            <a:headEnd/>
            <a:tailEnd/>
          </a:ln>
        </p:spPr>
        <p:txBody>
          <a:bodyPr vert="horz" wrap="square" lIns="91302" tIns="45652" rIns="91302" bIns="45652" numCol="1" anchor="ctr" anchorCtr="0" compatLnSpc="1">
            <a:prstTxWarp prst="textNoShape">
              <a:avLst/>
            </a:prstTxWarp>
          </a:bodyPr>
          <a:lstStyle/>
          <a:p>
            <a:pPr lvl="0"/>
            <a:r>
              <a:rPr lang="en-GB" smtClean="0"/>
              <a:t>Click to edit Master title style</a:t>
            </a:r>
          </a:p>
        </p:txBody>
      </p:sp>
      <p:sp>
        <p:nvSpPr>
          <p:cNvPr id="387075" name="Rectangle 3"/>
          <p:cNvSpPr>
            <a:spLocks noGrp="1" noChangeArrowheads="1"/>
          </p:cNvSpPr>
          <p:nvPr>
            <p:ph type="body" idx="1"/>
          </p:nvPr>
        </p:nvSpPr>
        <p:spPr bwMode="auto">
          <a:xfrm>
            <a:off x="457200" y="1600229"/>
            <a:ext cx="8229600" cy="4525963"/>
          </a:xfrm>
          <a:prstGeom prst="rect">
            <a:avLst/>
          </a:prstGeom>
          <a:noFill/>
          <a:ln w="9525">
            <a:noFill/>
            <a:miter lim="800000"/>
            <a:headEnd/>
            <a:tailEnd/>
          </a:ln>
        </p:spPr>
        <p:txBody>
          <a:bodyPr vert="horz" wrap="square" lIns="91302" tIns="45652" rIns="91302" bIns="4565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GB"/>
          </a:p>
        </p:txBody>
      </p:sp>
      <p:sp>
        <p:nvSpPr>
          <p:cNvPr id="410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863F13ED-1F36-4D77-BABA-1CE916F5599B}" type="slidenum">
              <a:rPr lang="en-GB"/>
              <a:pPr>
                <a:defRPr/>
              </a:pPr>
              <a:t>‹#›</a:t>
            </a:fld>
            <a:endParaRPr lang="en-GB"/>
          </a:p>
        </p:txBody>
      </p:sp>
      <p:sp>
        <p:nvSpPr>
          <p:cNvPr id="4112" name="Rectangle 16"/>
          <p:cNvSpPr>
            <a:spLocks noChangeArrowheads="1"/>
          </p:cNvSpPr>
          <p:nvPr userDrawn="1"/>
        </p:nvSpPr>
        <p:spPr bwMode="auto">
          <a:xfrm>
            <a:off x="-320675" y="-26988"/>
            <a:ext cx="9685338" cy="1125538"/>
          </a:xfrm>
          <a:prstGeom prst="rect">
            <a:avLst/>
          </a:prstGeom>
          <a:solidFill>
            <a:srgbClr val="6C7BAC"/>
          </a:solidFill>
          <a:ln w="9525">
            <a:noFill/>
            <a:miter lim="800000"/>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3" name="Oval 17"/>
          <p:cNvSpPr>
            <a:spLocks noChangeArrowheads="1"/>
          </p:cNvSpPr>
          <p:nvPr userDrawn="1"/>
        </p:nvSpPr>
        <p:spPr bwMode="auto">
          <a:xfrm>
            <a:off x="-2628899" y="-387350"/>
            <a:ext cx="5699125" cy="6140450"/>
          </a:xfrm>
          <a:prstGeom prst="ellipse">
            <a:avLst/>
          </a:prstGeom>
          <a:solidFill>
            <a:srgbClr val="6C8DAC">
              <a:alpha val="46001"/>
            </a:srgb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4" name="Oval 18"/>
          <p:cNvSpPr>
            <a:spLocks noChangeArrowheads="1"/>
          </p:cNvSpPr>
          <p:nvPr userDrawn="1"/>
        </p:nvSpPr>
        <p:spPr bwMode="auto">
          <a:xfrm>
            <a:off x="260350" y="304800"/>
            <a:ext cx="3956050" cy="3956050"/>
          </a:xfrm>
          <a:prstGeom prst="ellipse">
            <a:avLst/>
          </a:prstGeom>
          <a:solidFill>
            <a:srgbClr val="6C7BAC">
              <a:alpha val="41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
        <p:nvSpPr>
          <p:cNvPr id="4115" name="Oval 19"/>
          <p:cNvSpPr>
            <a:spLocks noChangeArrowheads="1"/>
          </p:cNvSpPr>
          <p:nvPr userDrawn="1"/>
        </p:nvSpPr>
        <p:spPr bwMode="auto">
          <a:xfrm>
            <a:off x="615950" y="449263"/>
            <a:ext cx="3538538" cy="3546475"/>
          </a:xfrm>
          <a:prstGeom prst="ellipse">
            <a:avLst/>
          </a:prstGeom>
          <a:solidFill>
            <a:schemeClr val="bg1">
              <a:alpha val="31000"/>
            </a:scheme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6" name="Oval 20"/>
          <p:cNvSpPr>
            <a:spLocks noChangeArrowheads="1"/>
          </p:cNvSpPr>
          <p:nvPr userDrawn="1"/>
        </p:nvSpPr>
        <p:spPr bwMode="auto">
          <a:xfrm>
            <a:off x="1479551" y="88900"/>
            <a:ext cx="2657475" cy="2574925"/>
          </a:xfrm>
          <a:prstGeom prst="ellipse">
            <a:avLst/>
          </a:prstGeom>
          <a:solidFill>
            <a:srgbClr val="6C8DAC">
              <a:alpha val="30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4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514" algn="ctr" rtl="0" fontAlgn="base">
        <a:spcBef>
          <a:spcPct val="0"/>
        </a:spcBef>
        <a:spcAft>
          <a:spcPct val="0"/>
        </a:spcAft>
        <a:defRPr sz="4400">
          <a:solidFill>
            <a:schemeClr val="tx2"/>
          </a:solidFill>
          <a:latin typeface="Arial" charset="0"/>
        </a:defRPr>
      </a:lvl6pPr>
      <a:lvl7pPr marL="913040" algn="ctr" rtl="0" fontAlgn="base">
        <a:spcBef>
          <a:spcPct val="0"/>
        </a:spcBef>
        <a:spcAft>
          <a:spcPct val="0"/>
        </a:spcAft>
        <a:defRPr sz="4400">
          <a:solidFill>
            <a:schemeClr val="tx2"/>
          </a:solidFill>
          <a:latin typeface="Arial" charset="0"/>
        </a:defRPr>
      </a:lvl7pPr>
      <a:lvl8pPr marL="1369570" algn="ctr" rtl="0" fontAlgn="base">
        <a:spcBef>
          <a:spcPct val="0"/>
        </a:spcBef>
        <a:spcAft>
          <a:spcPct val="0"/>
        </a:spcAft>
        <a:defRPr sz="4400">
          <a:solidFill>
            <a:schemeClr val="tx2"/>
          </a:solidFill>
          <a:latin typeface="Arial" charset="0"/>
        </a:defRPr>
      </a:lvl8pPr>
      <a:lvl9pPr marL="1826089" algn="ctr" rtl="0" fontAlgn="base">
        <a:spcBef>
          <a:spcPct val="0"/>
        </a:spcBef>
        <a:spcAft>
          <a:spcPct val="0"/>
        </a:spcAft>
        <a:defRPr sz="4400">
          <a:solidFill>
            <a:schemeClr val="tx2"/>
          </a:solidFill>
          <a:latin typeface="Arial" charset="0"/>
        </a:defRPr>
      </a:lvl9pPr>
    </p:titleStyle>
    <p:bodyStyle>
      <a:lvl1pPr marL="342398" indent="-342398" algn="l" rtl="0" eaLnBrk="0" fontAlgn="base" hangingPunct="0">
        <a:spcBef>
          <a:spcPct val="20000"/>
        </a:spcBef>
        <a:spcAft>
          <a:spcPct val="0"/>
        </a:spcAft>
        <a:buChar char="•"/>
        <a:defRPr sz="3200">
          <a:solidFill>
            <a:schemeClr val="tx1"/>
          </a:solidFill>
          <a:latin typeface="+mn-lt"/>
          <a:ea typeface="+mn-ea"/>
          <a:cs typeface="+mn-cs"/>
        </a:defRPr>
      </a:lvl1pPr>
      <a:lvl2pPr marL="741848" indent="-285333" algn="l" rtl="0" eaLnBrk="0" fontAlgn="base" hangingPunct="0">
        <a:spcBef>
          <a:spcPct val="20000"/>
        </a:spcBef>
        <a:spcAft>
          <a:spcPct val="0"/>
        </a:spcAft>
        <a:buChar char="–"/>
        <a:defRPr sz="2800">
          <a:solidFill>
            <a:schemeClr val="tx1"/>
          </a:solidFill>
          <a:latin typeface="+mn-lt"/>
        </a:defRPr>
      </a:lvl2pPr>
      <a:lvl3pPr marL="1141303" indent="-228256" algn="l" rtl="0" eaLnBrk="0" fontAlgn="base" hangingPunct="0">
        <a:spcBef>
          <a:spcPct val="20000"/>
        </a:spcBef>
        <a:spcAft>
          <a:spcPct val="0"/>
        </a:spcAft>
        <a:buChar char="•"/>
        <a:defRPr sz="2400">
          <a:solidFill>
            <a:schemeClr val="tx1"/>
          </a:solidFill>
          <a:latin typeface="+mn-lt"/>
        </a:defRPr>
      </a:lvl3pPr>
      <a:lvl4pPr marL="1597823" indent="-228256" algn="l" rtl="0" eaLnBrk="0" fontAlgn="base" hangingPunct="0">
        <a:spcBef>
          <a:spcPct val="20000"/>
        </a:spcBef>
        <a:spcAft>
          <a:spcPct val="0"/>
        </a:spcAft>
        <a:buChar char="–"/>
        <a:defRPr sz="2000">
          <a:solidFill>
            <a:schemeClr val="tx1"/>
          </a:solidFill>
          <a:latin typeface="+mn-lt"/>
        </a:defRPr>
      </a:lvl4pPr>
      <a:lvl5pPr marL="2054355" indent="-228256" algn="l" rtl="0" eaLnBrk="0" fontAlgn="base" hangingPunct="0">
        <a:spcBef>
          <a:spcPct val="20000"/>
        </a:spcBef>
        <a:spcAft>
          <a:spcPct val="0"/>
        </a:spcAft>
        <a:buChar char="»"/>
        <a:defRPr sz="2000">
          <a:solidFill>
            <a:schemeClr val="tx1"/>
          </a:solidFill>
          <a:latin typeface="+mn-lt"/>
        </a:defRPr>
      </a:lvl5pPr>
      <a:lvl6pPr marL="2510874" indent="-228256" algn="l" rtl="0" fontAlgn="base">
        <a:spcBef>
          <a:spcPct val="20000"/>
        </a:spcBef>
        <a:spcAft>
          <a:spcPct val="0"/>
        </a:spcAft>
        <a:buChar char="»"/>
        <a:defRPr sz="2000">
          <a:solidFill>
            <a:schemeClr val="tx1"/>
          </a:solidFill>
          <a:latin typeface="+mn-lt"/>
        </a:defRPr>
      </a:lvl6pPr>
      <a:lvl7pPr marL="2967392" indent="-228256" algn="l" rtl="0" fontAlgn="base">
        <a:spcBef>
          <a:spcPct val="20000"/>
        </a:spcBef>
        <a:spcAft>
          <a:spcPct val="0"/>
        </a:spcAft>
        <a:buChar char="»"/>
        <a:defRPr sz="2000">
          <a:solidFill>
            <a:schemeClr val="tx1"/>
          </a:solidFill>
          <a:latin typeface="+mn-lt"/>
        </a:defRPr>
      </a:lvl7pPr>
      <a:lvl8pPr marL="3423918" indent="-228256" algn="l" rtl="0" fontAlgn="base">
        <a:spcBef>
          <a:spcPct val="20000"/>
        </a:spcBef>
        <a:spcAft>
          <a:spcPct val="0"/>
        </a:spcAft>
        <a:buChar char="»"/>
        <a:defRPr sz="2000">
          <a:solidFill>
            <a:schemeClr val="tx1"/>
          </a:solidFill>
          <a:latin typeface="+mn-lt"/>
        </a:defRPr>
      </a:lvl8pPr>
      <a:lvl9pPr marL="3880431" indent="-22825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bwMode="auto">
          <a:xfrm>
            <a:off x="457200" y="29"/>
            <a:ext cx="8229600" cy="1052513"/>
          </a:xfrm>
          <a:prstGeom prst="rect">
            <a:avLst/>
          </a:prstGeom>
          <a:noFill/>
          <a:ln w="9525">
            <a:noFill/>
            <a:miter lim="800000"/>
            <a:headEnd/>
            <a:tailEnd/>
          </a:ln>
        </p:spPr>
        <p:txBody>
          <a:bodyPr vert="horz" wrap="square" lIns="91302" tIns="45652" rIns="91302" bIns="45652" numCol="1" anchor="ctr" anchorCtr="0" compatLnSpc="1">
            <a:prstTxWarp prst="textNoShape">
              <a:avLst/>
            </a:prstTxWarp>
          </a:bodyPr>
          <a:lstStyle/>
          <a:p>
            <a:pPr lvl="0"/>
            <a:r>
              <a:rPr lang="en-GB" smtClean="0"/>
              <a:t>Click to edit Master title style</a:t>
            </a:r>
          </a:p>
        </p:txBody>
      </p:sp>
      <p:sp>
        <p:nvSpPr>
          <p:cNvPr id="389123" name="Rectangle 3"/>
          <p:cNvSpPr>
            <a:spLocks noGrp="1" noChangeArrowheads="1"/>
          </p:cNvSpPr>
          <p:nvPr>
            <p:ph type="body" idx="1"/>
          </p:nvPr>
        </p:nvSpPr>
        <p:spPr bwMode="auto">
          <a:xfrm>
            <a:off x="457200" y="1600229"/>
            <a:ext cx="8229600" cy="4525963"/>
          </a:xfrm>
          <a:prstGeom prst="rect">
            <a:avLst/>
          </a:prstGeom>
          <a:noFill/>
          <a:ln w="9525">
            <a:noFill/>
            <a:miter lim="800000"/>
            <a:headEnd/>
            <a:tailEnd/>
          </a:ln>
        </p:spPr>
        <p:txBody>
          <a:bodyPr vert="horz" wrap="square" lIns="91302" tIns="45652" rIns="91302" bIns="4565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GB"/>
          </a:p>
        </p:txBody>
      </p:sp>
      <p:sp>
        <p:nvSpPr>
          <p:cNvPr id="410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090DC986-790B-4B65-B61A-27EE9888DEB6}" type="slidenum">
              <a:rPr lang="en-GB"/>
              <a:pPr>
                <a:defRPr/>
              </a:pPr>
              <a:t>‹#›</a:t>
            </a:fld>
            <a:endParaRPr lang="en-GB"/>
          </a:p>
        </p:txBody>
      </p:sp>
      <p:sp>
        <p:nvSpPr>
          <p:cNvPr id="4112" name="Rectangle 16"/>
          <p:cNvSpPr>
            <a:spLocks noChangeArrowheads="1"/>
          </p:cNvSpPr>
          <p:nvPr userDrawn="1"/>
        </p:nvSpPr>
        <p:spPr bwMode="auto">
          <a:xfrm>
            <a:off x="-320675" y="-26988"/>
            <a:ext cx="9685338" cy="1125538"/>
          </a:xfrm>
          <a:prstGeom prst="rect">
            <a:avLst/>
          </a:prstGeom>
          <a:solidFill>
            <a:srgbClr val="6C7BAC"/>
          </a:solidFill>
          <a:ln w="9525">
            <a:noFill/>
            <a:miter lim="800000"/>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3" name="Oval 17"/>
          <p:cNvSpPr>
            <a:spLocks noChangeArrowheads="1"/>
          </p:cNvSpPr>
          <p:nvPr userDrawn="1"/>
        </p:nvSpPr>
        <p:spPr bwMode="auto">
          <a:xfrm>
            <a:off x="-2628899" y="-387350"/>
            <a:ext cx="5699125" cy="6140450"/>
          </a:xfrm>
          <a:prstGeom prst="ellipse">
            <a:avLst/>
          </a:prstGeom>
          <a:solidFill>
            <a:srgbClr val="6C8DAC">
              <a:alpha val="46001"/>
            </a:srgb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4" name="Oval 18"/>
          <p:cNvSpPr>
            <a:spLocks noChangeArrowheads="1"/>
          </p:cNvSpPr>
          <p:nvPr userDrawn="1"/>
        </p:nvSpPr>
        <p:spPr bwMode="auto">
          <a:xfrm>
            <a:off x="260350" y="304800"/>
            <a:ext cx="3956050" cy="3956050"/>
          </a:xfrm>
          <a:prstGeom prst="ellipse">
            <a:avLst/>
          </a:prstGeom>
          <a:solidFill>
            <a:srgbClr val="6C7BAC">
              <a:alpha val="41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
        <p:nvSpPr>
          <p:cNvPr id="4115" name="Oval 19"/>
          <p:cNvSpPr>
            <a:spLocks noChangeArrowheads="1"/>
          </p:cNvSpPr>
          <p:nvPr userDrawn="1"/>
        </p:nvSpPr>
        <p:spPr bwMode="auto">
          <a:xfrm>
            <a:off x="615950" y="449263"/>
            <a:ext cx="3538538" cy="3546475"/>
          </a:xfrm>
          <a:prstGeom prst="ellipse">
            <a:avLst/>
          </a:prstGeom>
          <a:solidFill>
            <a:schemeClr val="bg1">
              <a:alpha val="31000"/>
            </a:scheme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6" name="Oval 20"/>
          <p:cNvSpPr>
            <a:spLocks noChangeArrowheads="1"/>
          </p:cNvSpPr>
          <p:nvPr userDrawn="1"/>
        </p:nvSpPr>
        <p:spPr bwMode="auto">
          <a:xfrm>
            <a:off x="1479551" y="88900"/>
            <a:ext cx="2657475" cy="2574925"/>
          </a:xfrm>
          <a:prstGeom prst="ellipse">
            <a:avLst/>
          </a:prstGeom>
          <a:solidFill>
            <a:srgbClr val="6C8DAC">
              <a:alpha val="30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4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514" algn="ctr" rtl="0" fontAlgn="base">
        <a:spcBef>
          <a:spcPct val="0"/>
        </a:spcBef>
        <a:spcAft>
          <a:spcPct val="0"/>
        </a:spcAft>
        <a:defRPr sz="4400">
          <a:solidFill>
            <a:schemeClr val="tx2"/>
          </a:solidFill>
          <a:latin typeface="Arial" charset="0"/>
        </a:defRPr>
      </a:lvl6pPr>
      <a:lvl7pPr marL="913040" algn="ctr" rtl="0" fontAlgn="base">
        <a:spcBef>
          <a:spcPct val="0"/>
        </a:spcBef>
        <a:spcAft>
          <a:spcPct val="0"/>
        </a:spcAft>
        <a:defRPr sz="4400">
          <a:solidFill>
            <a:schemeClr val="tx2"/>
          </a:solidFill>
          <a:latin typeface="Arial" charset="0"/>
        </a:defRPr>
      </a:lvl7pPr>
      <a:lvl8pPr marL="1369570" algn="ctr" rtl="0" fontAlgn="base">
        <a:spcBef>
          <a:spcPct val="0"/>
        </a:spcBef>
        <a:spcAft>
          <a:spcPct val="0"/>
        </a:spcAft>
        <a:defRPr sz="4400">
          <a:solidFill>
            <a:schemeClr val="tx2"/>
          </a:solidFill>
          <a:latin typeface="Arial" charset="0"/>
        </a:defRPr>
      </a:lvl8pPr>
      <a:lvl9pPr marL="1826089" algn="ctr" rtl="0" fontAlgn="base">
        <a:spcBef>
          <a:spcPct val="0"/>
        </a:spcBef>
        <a:spcAft>
          <a:spcPct val="0"/>
        </a:spcAft>
        <a:defRPr sz="4400">
          <a:solidFill>
            <a:schemeClr val="tx2"/>
          </a:solidFill>
          <a:latin typeface="Arial" charset="0"/>
        </a:defRPr>
      </a:lvl9pPr>
    </p:titleStyle>
    <p:bodyStyle>
      <a:lvl1pPr marL="342398" indent="-342398" algn="l" rtl="0" eaLnBrk="0" fontAlgn="base" hangingPunct="0">
        <a:spcBef>
          <a:spcPct val="20000"/>
        </a:spcBef>
        <a:spcAft>
          <a:spcPct val="0"/>
        </a:spcAft>
        <a:buChar char="•"/>
        <a:defRPr sz="3200">
          <a:solidFill>
            <a:schemeClr val="tx1"/>
          </a:solidFill>
          <a:latin typeface="+mn-lt"/>
          <a:ea typeface="+mn-ea"/>
          <a:cs typeface="+mn-cs"/>
        </a:defRPr>
      </a:lvl1pPr>
      <a:lvl2pPr marL="741848" indent="-285333" algn="l" rtl="0" eaLnBrk="0" fontAlgn="base" hangingPunct="0">
        <a:spcBef>
          <a:spcPct val="20000"/>
        </a:spcBef>
        <a:spcAft>
          <a:spcPct val="0"/>
        </a:spcAft>
        <a:buChar char="–"/>
        <a:defRPr sz="2800">
          <a:solidFill>
            <a:schemeClr val="tx1"/>
          </a:solidFill>
          <a:latin typeface="+mn-lt"/>
        </a:defRPr>
      </a:lvl2pPr>
      <a:lvl3pPr marL="1141303" indent="-228256" algn="l" rtl="0" eaLnBrk="0" fontAlgn="base" hangingPunct="0">
        <a:spcBef>
          <a:spcPct val="20000"/>
        </a:spcBef>
        <a:spcAft>
          <a:spcPct val="0"/>
        </a:spcAft>
        <a:buChar char="•"/>
        <a:defRPr sz="2400">
          <a:solidFill>
            <a:schemeClr val="tx1"/>
          </a:solidFill>
          <a:latin typeface="+mn-lt"/>
        </a:defRPr>
      </a:lvl3pPr>
      <a:lvl4pPr marL="1597823" indent="-228256" algn="l" rtl="0" eaLnBrk="0" fontAlgn="base" hangingPunct="0">
        <a:spcBef>
          <a:spcPct val="20000"/>
        </a:spcBef>
        <a:spcAft>
          <a:spcPct val="0"/>
        </a:spcAft>
        <a:buChar char="–"/>
        <a:defRPr sz="2000">
          <a:solidFill>
            <a:schemeClr val="tx1"/>
          </a:solidFill>
          <a:latin typeface="+mn-lt"/>
        </a:defRPr>
      </a:lvl4pPr>
      <a:lvl5pPr marL="2054355" indent="-228256" algn="l" rtl="0" eaLnBrk="0" fontAlgn="base" hangingPunct="0">
        <a:spcBef>
          <a:spcPct val="20000"/>
        </a:spcBef>
        <a:spcAft>
          <a:spcPct val="0"/>
        </a:spcAft>
        <a:buChar char="»"/>
        <a:defRPr sz="2000">
          <a:solidFill>
            <a:schemeClr val="tx1"/>
          </a:solidFill>
          <a:latin typeface="+mn-lt"/>
        </a:defRPr>
      </a:lvl5pPr>
      <a:lvl6pPr marL="2510874" indent="-228256" algn="l" rtl="0" fontAlgn="base">
        <a:spcBef>
          <a:spcPct val="20000"/>
        </a:spcBef>
        <a:spcAft>
          <a:spcPct val="0"/>
        </a:spcAft>
        <a:buChar char="»"/>
        <a:defRPr sz="2000">
          <a:solidFill>
            <a:schemeClr val="tx1"/>
          </a:solidFill>
          <a:latin typeface="+mn-lt"/>
        </a:defRPr>
      </a:lvl6pPr>
      <a:lvl7pPr marL="2967392" indent="-228256" algn="l" rtl="0" fontAlgn="base">
        <a:spcBef>
          <a:spcPct val="20000"/>
        </a:spcBef>
        <a:spcAft>
          <a:spcPct val="0"/>
        </a:spcAft>
        <a:buChar char="»"/>
        <a:defRPr sz="2000">
          <a:solidFill>
            <a:schemeClr val="tx1"/>
          </a:solidFill>
          <a:latin typeface="+mn-lt"/>
        </a:defRPr>
      </a:lvl7pPr>
      <a:lvl8pPr marL="3423918" indent="-228256" algn="l" rtl="0" fontAlgn="base">
        <a:spcBef>
          <a:spcPct val="20000"/>
        </a:spcBef>
        <a:spcAft>
          <a:spcPct val="0"/>
        </a:spcAft>
        <a:buChar char="»"/>
        <a:defRPr sz="2000">
          <a:solidFill>
            <a:schemeClr val="tx1"/>
          </a:solidFill>
          <a:latin typeface="+mn-lt"/>
        </a:defRPr>
      </a:lvl8pPr>
      <a:lvl9pPr marL="3880431" indent="-22825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bwMode="auto">
          <a:xfrm>
            <a:off x="457200" y="29"/>
            <a:ext cx="8229600" cy="1052513"/>
          </a:xfrm>
          <a:prstGeom prst="rect">
            <a:avLst/>
          </a:prstGeom>
          <a:noFill/>
          <a:ln w="9525">
            <a:noFill/>
            <a:miter lim="800000"/>
            <a:headEnd/>
            <a:tailEnd/>
          </a:ln>
        </p:spPr>
        <p:txBody>
          <a:bodyPr vert="horz" wrap="square" lIns="91302" tIns="45652" rIns="91302" bIns="45652" numCol="1" anchor="ctr" anchorCtr="0" compatLnSpc="1">
            <a:prstTxWarp prst="textNoShape">
              <a:avLst/>
            </a:prstTxWarp>
          </a:bodyPr>
          <a:lstStyle/>
          <a:p>
            <a:pPr lvl="0"/>
            <a:r>
              <a:rPr lang="en-GB" smtClean="0"/>
              <a:t>Click to edit Master title style</a:t>
            </a:r>
          </a:p>
        </p:txBody>
      </p:sp>
      <p:sp>
        <p:nvSpPr>
          <p:cNvPr id="391171" name="Rectangle 3"/>
          <p:cNvSpPr>
            <a:spLocks noGrp="1" noChangeArrowheads="1"/>
          </p:cNvSpPr>
          <p:nvPr>
            <p:ph type="body" idx="1"/>
          </p:nvPr>
        </p:nvSpPr>
        <p:spPr bwMode="auto">
          <a:xfrm>
            <a:off x="457200" y="1600229"/>
            <a:ext cx="8229600" cy="4525963"/>
          </a:xfrm>
          <a:prstGeom prst="rect">
            <a:avLst/>
          </a:prstGeom>
          <a:noFill/>
          <a:ln w="9525">
            <a:noFill/>
            <a:miter lim="800000"/>
            <a:headEnd/>
            <a:tailEnd/>
          </a:ln>
        </p:spPr>
        <p:txBody>
          <a:bodyPr vert="horz" wrap="square" lIns="91302" tIns="45652" rIns="91302" bIns="4565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GB"/>
          </a:p>
        </p:txBody>
      </p:sp>
      <p:sp>
        <p:nvSpPr>
          <p:cNvPr id="410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1F8C0899-37B2-4367-AC5A-0EA75DC01120}" type="slidenum">
              <a:rPr lang="en-GB"/>
              <a:pPr>
                <a:defRPr/>
              </a:pPr>
              <a:t>‹#›</a:t>
            </a:fld>
            <a:endParaRPr lang="en-GB"/>
          </a:p>
        </p:txBody>
      </p:sp>
      <p:sp>
        <p:nvSpPr>
          <p:cNvPr id="4112" name="Rectangle 16"/>
          <p:cNvSpPr>
            <a:spLocks noChangeArrowheads="1"/>
          </p:cNvSpPr>
          <p:nvPr userDrawn="1"/>
        </p:nvSpPr>
        <p:spPr bwMode="auto">
          <a:xfrm>
            <a:off x="-320675" y="-26988"/>
            <a:ext cx="9685338" cy="1125538"/>
          </a:xfrm>
          <a:prstGeom prst="rect">
            <a:avLst/>
          </a:prstGeom>
          <a:solidFill>
            <a:srgbClr val="6C7BAC"/>
          </a:solidFill>
          <a:ln w="9525">
            <a:noFill/>
            <a:miter lim="800000"/>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3" name="Oval 17"/>
          <p:cNvSpPr>
            <a:spLocks noChangeArrowheads="1"/>
          </p:cNvSpPr>
          <p:nvPr userDrawn="1"/>
        </p:nvSpPr>
        <p:spPr bwMode="auto">
          <a:xfrm>
            <a:off x="-2628899" y="-387350"/>
            <a:ext cx="5699125" cy="6140450"/>
          </a:xfrm>
          <a:prstGeom prst="ellipse">
            <a:avLst/>
          </a:prstGeom>
          <a:solidFill>
            <a:srgbClr val="6C8DAC">
              <a:alpha val="46001"/>
            </a:srgb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4" name="Oval 18"/>
          <p:cNvSpPr>
            <a:spLocks noChangeArrowheads="1"/>
          </p:cNvSpPr>
          <p:nvPr userDrawn="1"/>
        </p:nvSpPr>
        <p:spPr bwMode="auto">
          <a:xfrm>
            <a:off x="260350" y="304800"/>
            <a:ext cx="3956050" cy="3956050"/>
          </a:xfrm>
          <a:prstGeom prst="ellipse">
            <a:avLst/>
          </a:prstGeom>
          <a:solidFill>
            <a:srgbClr val="6C7BAC">
              <a:alpha val="41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
        <p:nvSpPr>
          <p:cNvPr id="4115" name="Oval 19"/>
          <p:cNvSpPr>
            <a:spLocks noChangeArrowheads="1"/>
          </p:cNvSpPr>
          <p:nvPr userDrawn="1"/>
        </p:nvSpPr>
        <p:spPr bwMode="auto">
          <a:xfrm>
            <a:off x="615950" y="449263"/>
            <a:ext cx="3538538" cy="3546475"/>
          </a:xfrm>
          <a:prstGeom prst="ellipse">
            <a:avLst/>
          </a:prstGeom>
          <a:solidFill>
            <a:schemeClr val="bg1">
              <a:alpha val="31000"/>
            </a:scheme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6" name="Oval 20"/>
          <p:cNvSpPr>
            <a:spLocks noChangeArrowheads="1"/>
          </p:cNvSpPr>
          <p:nvPr userDrawn="1"/>
        </p:nvSpPr>
        <p:spPr bwMode="auto">
          <a:xfrm>
            <a:off x="1479551" y="88900"/>
            <a:ext cx="2657475" cy="2574925"/>
          </a:xfrm>
          <a:prstGeom prst="ellipse">
            <a:avLst/>
          </a:prstGeom>
          <a:solidFill>
            <a:srgbClr val="6C8DAC">
              <a:alpha val="30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4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514" algn="ctr" rtl="0" fontAlgn="base">
        <a:spcBef>
          <a:spcPct val="0"/>
        </a:spcBef>
        <a:spcAft>
          <a:spcPct val="0"/>
        </a:spcAft>
        <a:defRPr sz="4400">
          <a:solidFill>
            <a:schemeClr val="tx2"/>
          </a:solidFill>
          <a:latin typeface="Arial" charset="0"/>
        </a:defRPr>
      </a:lvl6pPr>
      <a:lvl7pPr marL="913040" algn="ctr" rtl="0" fontAlgn="base">
        <a:spcBef>
          <a:spcPct val="0"/>
        </a:spcBef>
        <a:spcAft>
          <a:spcPct val="0"/>
        </a:spcAft>
        <a:defRPr sz="4400">
          <a:solidFill>
            <a:schemeClr val="tx2"/>
          </a:solidFill>
          <a:latin typeface="Arial" charset="0"/>
        </a:defRPr>
      </a:lvl7pPr>
      <a:lvl8pPr marL="1369570" algn="ctr" rtl="0" fontAlgn="base">
        <a:spcBef>
          <a:spcPct val="0"/>
        </a:spcBef>
        <a:spcAft>
          <a:spcPct val="0"/>
        </a:spcAft>
        <a:defRPr sz="4400">
          <a:solidFill>
            <a:schemeClr val="tx2"/>
          </a:solidFill>
          <a:latin typeface="Arial" charset="0"/>
        </a:defRPr>
      </a:lvl8pPr>
      <a:lvl9pPr marL="1826089" algn="ctr" rtl="0" fontAlgn="base">
        <a:spcBef>
          <a:spcPct val="0"/>
        </a:spcBef>
        <a:spcAft>
          <a:spcPct val="0"/>
        </a:spcAft>
        <a:defRPr sz="4400">
          <a:solidFill>
            <a:schemeClr val="tx2"/>
          </a:solidFill>
          <a:latin typeface="Arial" charset="0"/>
        </a:defRPr>
      </a:lvl9pPr>
    </p:titleStyle>
    <p:bodyStyle>
      <a:lvl1pPr marL="342398" indent="-342398" algn="l" rtl="0" eaLnBrk="0" fontAlgn="base" hangingPunct="0">
        <a:spcBef>
          <a:spcPct val="20000"/>
        </a:spcBef>
        <a:spcAft>
          <a:spcPct val="0"/>
        </a:spcAft>
        <a:buChar char="•"/>
        <a:defRPr sz="3200">
          <a:solidFill>
            <a:schemeClr val="tx1"/>
          </a:solidFill>
          <a:latin typeface="+mn-lt"/>
          <a:ea typeface="+mn-ea"/>
          <a:cs typeface="+mn-cs"/>
        </a:defRPr>
      </a:lvl1pPr>
      <a:lvl2pPr marL="741848" indent="-285333" algn="l" rtl="0" eaLnBrk="0" fontAlgn="base" hangingPunct="0">
        <a:spcBef>
          <a:spcPct val="20000"/>
        </a:spcBef>
        <a:spcAft>
          <a:spcPct val="0"/>
        </a:spcAft>
        <a:buChar char="–"/>
        <a:defRPr sz="2800">
          <a:solidFill>
            <a:schemeClr val="tx1"/>
          </a:solidFill>
          <a:latin typeface="+mn-lt"/>
        </a:defRPr>
      </a:lvl2pPr>
      <a:lvl3pPr marL="1141303" indent="-228256" algn="l" rtl="0" eaLnBrk="0" fontAlgn="base" hangingPunct="0">
        <a:spcBef>
          <a:spcPct val="20000"/>
        </a:spcBef>
        <a:spcAft>
          <a:spcPct val="0"/>
        </a:spcAft>
        <a:buChar char="•"/>
        <a:defRPr sz="2400">
          <a:solidFill>
            <a:schemeClr val="tx1"/>
          </a:solidFill>
          <a:latin typeface="+mn-lt"/>
        </a:defRPr>
      </a:lvl3pPr>
      <a:lvl4pPr marL="1597823" indent="-228256" algn="l" rtl="0" eaLnBrk="0" fontAlgn="base" hangingPunct="0">
        <a:spcBef>
          <a:spcPct val="20000"/>
        </a:spcBef>
        <a:spcAft>
          <a:spcPct val="0"/>
        </a:spcAft>
        <a:buChar char="–"/>
        <a:defRPr sz="2000">
          <a:solidFill>
            <a:schemeClr val="tx1"/>
          </a:solidFill>
          <a:latin typeface="+mn-lt"/>
        </a:defRPr>
      </a:lvl4pPr>
      <a:lvl5pPr marL="2054355" indent="-228256" algn="l" rtl="0" eaLnBrk="0" fontAlgn="base" hangingPunct="0">
        <a:spcBef>
          <a:spcPct val="20000"/>
        </a:spcBef>
        <a:spcAft>
          <a:spcPct val="0"/>
        </a:spcAft>
        <a:buChar char="»"/>
        <a:defRPr sz="2000">
          <a:solidFill>
            <a:schemeClr val="tx1"/>
          </a:solidFill>
          <a:latin typeface="+mn-lt"/>
        </a:defRPr>
      </a:lvl5pPr>
      <a:lvl6pPr marL="2510874" indent="-228256" algn="l" rtl="0" fontAlgn="base">
        <a:spcBef>
          <a:spcPct val="20000"/>
        </a:spcBef>
        <a:spcAft>
          <a:spcPct val="0"/>
        </a:spcAft>
        <a:buChar char="»"/>
        <a:defRPr sz="2000">
          <a:solidFill>
            <a:schemeClr val="tx1"/>
          </a:solidFill>
          <a:latin typeface="+mn-lt"/>
        </a:defRPr>
      </a:lvl6pPr>
      <a:lvl7pPr marL="2967392" indent="-228256" algn="l" rtl="0" fontAlgn="base">
        <a:spcBef>
          <a:spcPct val="20000"/>
        </a:spcBef>
        <a:spcAft>
          <a:spcPct val="0"/>
        </a:spcAft>
        <a:buChar char="»"/>
        <a:defRPr sz="2000">
          <a:solidFill>
            <a:schemeClr val="tx1"/>
          </a:solidFill>
          <a:latin typeface="+mn-lt"/>
        </a:defRPr>
      </a:lvl7pPr>
      <a:lvl8pPr marL="3423918" indent="-228256" algn="l" rtl="0" fontAlgn="base">
        <a:spcBef>
          <a:spcPct val="20000"/>
        </a:spcBef>
        <a:spcAft>
          <a:spcPct val="0"/>
        </a:spcAft>
        <a:buChar char="»"/>
        <a:defRPr sz="2000">
          <a:solidFill>
            <a:schemeClr val="tx1"/>
          </a:solidFill>
          <a:latin typeface="+mn-lt"/>
        </a:defRPr>
      </a:lvl8pPr>
      <a:lvl9pPr marL="3880431" indent="-22825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bwMode="auto">
          <a:xfrm>
            <a:off x="457200" y="29"/>
            <a:ext cx="8229600" cy="1052513"/>
          </a:xfrm>
          <a:prstGeom prst="rect">
            <a:avLst/>
          </a:prstGeom>
          <a:noFill/>
          <a:ln w="9525">
            <a:noFill/>
            <a:miter lim="800000"/>
            <a:headEnd/>
            <a:tailEnd/>
          </a:ln>
        </p:spPr>
        <p:txBody>
          <a:bodyPr vert="horz" wrap="square" lIns="91302" tIns="45652" rIns="91302" bIns="45652" numCol="1" anchor="ctr" anchorCtr="0" compatLnSpc="1">
            <a:prstTxWarp prst="textNoShape">
              <a:avLst/>
            </a:prstTxWarp>
          </a:bodyPr>
          <a:lstStyle/>
          <a:p>
            <a:pPr lvl="0"/>
            <a:r>
              <a:rPr lang="en-GB" smtClean="0"/>
              <a:t>Click to edit Master title style</a:t>
            </a:r>
          </a:p>
        </p:txBody>
      </p:sp>
      <p:sp>
        <p:nvSpPr>
          <p:cNvPr id="393219" name="Rectangle 3"/>
          <p:cNvSpPr>
            <a:spLocks noGrp="1" noChangeArrowheads="1"/>
          </p:cNvSpPr>
          <p:nvPr>
            <p:ph type="body" idx="1"/>
          </p:nvPr>
        </p:nvSpPr>
        <p:spPr bwMode="auto">
          <a:xfrm>
            <a:off x="457200" y="1600229"/>
            <a:ext cx="8229600" cy="4525963"/>
          </a:xfrm>
          <a:prstGeom prst="rect">
            <a:avLst/>
          </a:prstGeom>
          <a:noFill/>
          <a:ln w="9525">
            <a:noFill/>
            <a:miter lim="800000"/>
            <a:headEnd/>
            <a:tailEnd/>
          </a:ln>
        </p:spPr>
        <p:txBody>
          <a:bodyPr vert="horz" wrap="square" lIns="91302" tIns="45652" rIns="91302" bIns="4565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GB"/>
          </a:p>
        </p:txBody>
      </p:sp>
      <p:sp>
        <p:nvSpPr>
          <p:cNvPr id="410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867C7138-0E1D-4A34-9A72-F2228BE47030}" type="slidenum">
              <a:rPr lang="en-GB"/>
              <a:pPr>
                <a:defRPr/>
              </a:pPr>
              <a:t>‹#›</a:t>
            </a:fld>
            <a:endParaRPr lang="en-GB"/>
          </a:p>
        </p:txBody>
      </p:sp>
      <p:sp>
        <p:nvSpPr>
          <p:cNvPr id="4112" name="Rectangle 16"/>
          <p:cNvSpPr>
            <a:spLocks noChangeArrowheads="1"/>
          </p:cNvSpPr>
          <p:nvPr userDrawn="1"/>
        </p:nvSpPr>
        <p:spPr bwMode="auto">
          <a:xfrm>
            <a:off x="-320675" y="-26988"/>
            <a:ext cx="9685338" cy="1125538"/>
          </a:xfrm>
          <a:prstGeom prst="rect">
            <a:avLst/>
          </a:prstGeom>
          <a:solidFill>
            <a:srgbClr val="6C7BAC"/>
          </a:solidFill>
          <a:ln w="9525">
            <a:noFill/>
            <a:miter lim="800000"/>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3" name="Oval 17"/>
          <p:cNvSpPr>
            <a:spLocks noChangeArrowheads="1"/>
          </p:cNvSpPr>
          <p:nvPr userDrawn="1"/>
        </p:nvSpPr>
        <p:spPr bwMode="auto">
          <a:xfrm>
            <a:off x="-2628899" y="-387350"/>
            <a:ext cx="5699125" cy="6140450"/>
          </a:xfrm>
          <a:prstGeom prst="ellipse">
            <a:avLst/>
          </a:prstGeom>
          <a:solidFill>
            <a:srgbClr val="6C8DAC">
              <a:alpha val="46001"/>
            </a:srgb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4" name="Oval 18"/>
          <p:cNvSpPr>
            <a:spLocks noChangeArrowheads="1"/>
          </p:cNvSpPr>
          <p:nvPr userDrawn="1"/>
        </p:nvSpPr>
        <p:spPr bwMode="auto">
          <a:xfrm>
            <a:off x="260350" y="304800"/>
            <a:ext cx="3956050" cy="3956050"/>
          </a:xfrm>
          <a:prstGeom prst="ellipse">
            <a:avLst/>
          </a:prstGeom>
          <a:solidFill>
            <a:srgbClr val="6C7BAC">
              <a:alpha val="41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
        <p:nvSpPr>
          <p:cNvPr id="4115" name="Oval 19"/>
          <p:cNvSpPr>
            <a:spLocks noChangeArrowheads="1"/>
          </p:cNvSpPr>
          <p:nvPr userDrawn="1"/>
        </p:nvSpPr>
        <p:spPr bwMode="auto">
          <a:xfrm>
            <a:off x="615950" y="449263"/>
            <a:ext cx="3538538" cy="3546475"/>
          </a:xfrm>
          <a:prstGeom prst="ellipse">
            <a:avLst/>
          </a:prstGeom>
          <a:solidFill>
            <a:schemeClr val="bg1">
              <a:alpha val="31000"/>
            </a:scheme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6" name="Oval 20"/>
          <p:cNvSpPr>
            <a:spLocks noChangeArrowheads="1"/>
          </p:cNvSpPr>
          <p:nvPr userDrawn="1"/>
        </p:nvSpPr>
        <p:spPr bwMode="auto">
          <a:xfrm>
            <a:off x="1479551" y="88900"/>
            <a:ext cx="2657475" cy="2574925"/>
          </a:xfrm>
          <a:prstGeom prst="ellipse">
            <a:avLst/>
          </a:prstGeom>
          <a:solidFill>
            <a:srgbClr val="6C8DAC">
              <a:alpha val="30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4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514" algn="ctr" rtl="0" fontAlgn="base">
        <a:spcBef>
          <a:spcPct val="0"/>
        </a:spcBef>
        <a:spcAft>
          <a:spcPct val="0"/>
        </a:spcAft>
        <a:defRPr sz="4400">
          <a:solidFill>
            <a:schemeClr val="tx2"/>
          </a:solidFill>
          <a:latin typeface="Arial" charset="0"/>
        </a:defRPr>
      </a:lvl6pPr>
      <a:lvl7pPr marL="913040" algn="ctr" rtl="0" fontAlgn="base">
        <a:spcBef>
          <a:spcPct val="0"/>
        </a:spcBef>
        <a:spcAft>
          <a:spcPct val="0"/>
        </a:spcAft>
        <a:defRPr sz="4400">
          <a:solidFill>
            <a:schemeClr val="tx2"/>
          </a:solidFill>
          <a:latin typeface="Arial" charset="0"/>
        </a:defRPr>
      </a:lvl7pPr>
      <a:lvl8pPr marL="1369570" algn="ctr" rtl="0" fontAlgn="base">
        <a:spcBef>
          <a:spcPct val="0"/>
        </a:spcBef>
        <a:spcAft>
          <a:spcPct val="0"/>
        </a:spcAft>
        <a:defRPr sz="4400">
          <a:solidFill>
            <a:schemeClr val="tx2"/>
          </a:solidFill>
          <a:latin typeface="Arial" charset="0"/>
        </a:defRPr>
      </a:lvl8pPr>
      <a:lvl9pPr marL="1826089" algn="ctr" rtl="0" fontAlgn="base">
        <a:spcBef>
          <a:spcPct val="0"/>
        </a:spcBef>
        <a:spcAft>
          <a:spcPct val="0"/>
        </a:spcAft>
        <a:defRPr sz="4400">
          <a:solidFill>
            <a:schemeClr val="tx2"/>
          </a:solidFill>
          <a:latin typeface="Arial" charset="0"/>
        </a:defRPr>
      </a:lvl9pPr>
    </p:titleStyle>
    <p:bodyStyle>
      <a:lvl1pPr marL="342398" indent="-342398" algn="l" rtl="0" eaLnBrk="0" fontAlgn="base" hangingPunct="0">
        <a:spcBef>
          <a:spcPct val="20000"/>
        </a:spcBef>
        <a:spcAft>
          <a:spcPct val="0"/>
        </a:spcAft>
        <a:buChar char="•"/>
        <a:defRPr sz="3200">
          <a:solidFill>
            <a:schemeClr val="tx1"/>
          </a:solidFill>
          <a:latin typeface="+mn-lt"/>
          <a:ea typeface="+mn-ea"/>
          <a:cs typeface="+mn-cs"/>
        </a:defRPr>
      </a:lvl1pPr>
      <a:lvl2pPr marL="741848" indent="-285333" algn="l" rtl="0" eaLnBrk="0" fontAlgn="base" hangingPunct="0">
        <a:spcBef>
          <a:spcPct val="20000"/>
        </a:spcBef>
        <a:spcAft>
          <a:spcPct val="0"/>
        </a:spcAft>
        <a:buChar char="–"/>
        <a:defRPr sz="2800">
          <a:solidFill>
            <a:schemeClr val="tx1"/>
          </a:solidFill>
          <a:latin typeface="+mn-lt"/>
        </a:defRPr>
      </a:lvl2pPr>
      <a:lvl3pPr marL="1141303" indent="-228256" algn="l" rtl="0" eaLnBrk="0" fontAlgn="base" hangingPunct="0">
        <a:spcBef>
          <a:spcPct val="20000"/>
        </a:spcBef>
        <a:spcAft>
          <a:spcPct val="0"/>
        </a:spcAft>
        <a:buChar char="•"/>
        <a:defRPr sz="2400">
          <a:solidFill>
            <a:schemeClr val="tx1"/>
          </a:solidFill>
          <a:latin typeface="+mn-lt"/>
        </a:defRPr>
      </a:lvl3pPr>
      <a:lvl4pPr marL="1597823" indent="-228256" algn="l" rtl="0" eaLnBrk="0" fontAlgn="base" hangingPunct="0">
        <a:spcBef>
          <a:spcPct val="20000"/>
        </a:spcBef>
        <a:spcAft>
          <a:spcPct val="0"/>
        </a:spcAft>
        <a:buChar char="–"/>
        <a:defRPr sz="2000">
          <a:solidFill>
            <a:schemeClr val="tx1"/>
          </a:solidFill>
          <a:latin typeface="+mn-lt"/>
        </a:defRPr>
      </a:lvl4pPr>
      <a:lvl5pPr marL="2054355" indent="-228256" algn="l" rtl="0" eaLnBrk="0" fontAlgn="base" hangingPunct="0">
        <a:spcBef>
          <a:spcPct val="20000"/>
        </a:spcBef>
        <a:spcAft>
          <a:spcPct val="0"/>
        </a:spcAft>
        <a:buChar char="»"/>
        <a:defRPr sz="2000">
          <a:solidFill>
            <a:schemeClr val="tx1"/>
          </a:solidFill>
          <a:latin typeface="+mn-lt"/>
        </a:defRPr>
      </a:lvl5pPr>
      <a:lvl6pPr marL="2510874" indent="-228256" algn="l" rtl="0" fontAlgn="base">
        <a:spcBef>
          <a:spcPct val="20000"/>
        </a:spcBef>
        <a:spcAft>
          <a:spcPct val="0"/>
        </a:spcAft>
        <a:buChar char="»"/>
        <a:defRPr sz="2000">
          <a:solidFill>
            <a:schemeClr val="tx1"/>
          </a:solidFill>
          <a:latin typeface="+mn-lt"/>
        </a:defRPr>
      </a:lvl6pPr>
      <a:lvl7pPr marL="2967392" indent="-228256" algn="l" rtl="0" fontAlgn="base">
        <a:spcBef>
          <a:spcPct val="20000"/>
        </a:spcBef>
        <a:spcAft>
          <a:spcPct val="0"/>
        </a:spcAft>
        <a:buChar char="»"/>
        <a:defRPr sz="2000">
          <a:solidFill>
            <a:schemeClr val="tx1"/>
          </a:solidFill>
          <a:latin typeface="+mn-lt"/>
        </a:defRPr>
      </a:lvl7pPr>
      <a:lvl8pPr marL="3423918" indent="-228256" algn="l" rtl="0" fontAlgn="base">
        <a:spcBef>
          <a:spcPct val="20000"/>
        </a:spcBef>
        <a:spcAft>
          <a:spcPct val="0"/>
        </a:spcAft>
        <a:buChar char="»"/>
        <a:defRPr sz="2000">
          <a:solidFill>
            <a:schemeClr val="tx1"/>
          </a:solidFill>
          <a:latin typeface="+mn-lt"/>
        </a:defRPr>
      </a:lvl8pPr>
      <a:lvl9pPr marL="3880431" indent="-22825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bwMode="auto">
          <a:xfrm>
            <a:off x="457200" y="29"/>
            <a:ext cx="8229600" cy="1052513"/>
          </a:xfrm>
          <a:prstGeom prst="rect">
            <a:avLst/>
          </a:prstGeom>
          <a:noFill/>
          <a:ln w="9525">
            <a:noFill/>
            <a:miter lim="800000"/>
            <a:headEnd/>
            <a:tailEnd/>
          </a:ln>
        </p:spPr>
        <p:txBody>
          <a:bodyPr vert="horz" wrap="square" lIns="91302" tIns="45652" rIns="91302" bIns="45652" numCol="1" anchor="ctr" anchorCtr="0" compatLnSpc="1">
            <a:prstTxWarp prst="textNoShape">
              <a:avLst/>
            </a:prstTxWarp>
          </a:bodyPr>
          <a:lstStyle/>
          <a:p>
            <a:pPr lvl="0"/>
            <a:r>
              <a:rPr lang="en-GB" smtClean="0"/>
              <a:t>Click to edit Master title style</a:t>
            </a:r>
          </a:p>
        </p:txBody>
      </p:sp>
      <p:sp>
        <p:nvSpPr>
          <p:cNvPr id="395267" name="Rectangle 3"/>
          <p:cNvSpPr>
            <a:spLocks noGrp="1" noChangeArrowheads="1"/>
          </p:cNvSpPr>
          <p:nvPr>
            <p:ph type="body" idx="1"/>
          </p:nvPr>
        </p:nvSpPr>
        <p:spPr bwMode="auto">
          <a:xfrm>
            <a:off x="457200" y="1600229"/>
            <a:ext cx="8229600" cy="4525963"/>
          </a:xfrm>
          <a:prstGeom prst="rect">
            <a:avLst/>
          </a:prstGeom>
          <a:noFill/>
          <a:ln w="9525">
            <a:noFill/>
            <a:miter lim="800000"/>
            <a:headEnd/>
            <a:tailEnd/>
          </a:ln>
        </p:spPr>
        <p:txBody>
          <a:bodyPr vert="horz" wrap="square" lIns="91302" tIns="45652" rIns="91302" bIns="4565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GB"/>
          </a:p>
        </p:txBody>
      </p:sp>
      <p:sp>
        <p:nvSpPr>
          <p:cNvPr id="410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AB3F5140-494A-4F30-9282-CFB464B83254}" type="slidenum">
              <a:rPr lang="en-GB"/>
              <a:pPr>
                <a:defRPr/>
              </a:pPr>
              <a:t>‹#›</a:t>
            </a:fld>
            <a:endParaRPr lang="en-GB"/>
          </a:p>
        </p:txBody>
      </p:sp>
      <p:sp>
        <p:nvSpPr>
          <p:cNvPr id="4112" name="Rectangle 16"/>
          <p:cNvSpPr>
            <a:spLocks noChangeArrowheads="1"/>
          </p:cNvSpPr>
          <p:nvPr userDrawn="1"/>
        </p:nvSpPr>
        <p:spPr bwMode="auto">
          <a:xfrm>
            <a:off x="-320675" y="-26988"/>
            <a:ext cx="9685338" cy="1125538"/>
          </a:xfrm>
          <a:prstGeom prst="rect">
            <a:avLst/>
          </a:prstGeom>
          <a:solidFill>
            <a:srgbClr val="6C7BAC"/>
          </a:solidFill>
          <a:ln w="9525">
            <a:noFill/>
            <a:miter lim="800000"/>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3" name="Oval 17"/>
          <p:cNvSpPr>
            <a:spLocks noChangeArrowheads="1"/>
          </p:cNvSpPr>
          <p:nvPr userDrawn="1"/>
        </p:nvSpPr>
        <p:spPr bwMode="auto">
          <a:xfrm>
            <a:off x="-2628899" y="-387350"/>
            <a:ext cx="5699125" cy="6140450"/>
          </a:xfrm>
          <a:prstGeom prst="ellipse">
            <a:avLst/>
          </a:prstGeom>
          <a:solidFill>
            <a:srgbClr val="6C8DAC">
              <a:alpha val="46001"/>
            </a:srgb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4" name="Oval 18"/>
          <p:cNvSpPr>
            <a:spLocks noChangeArrowheads="1"/>
          </p:cNvSpPr>
          <p:nvPr userDrawn="1"/>
        </p:nvSpPr>
        <p:spPr bwMode="auto">
          <a:xfrm>
            <a:off x="260350" y="304800"/>
            <a:ext cx="3956050" cy="3956050"/>
          </a:xfrm>
          <a:prstGeom prst="ellipse">
            <a:avLst/>
          </a:prstGeom>
          <a:solidFill>
            <a:srgbClr val="6C7BAC">
              <a:alpha val="41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
        <p:nvSpPr>
          <p:cNvPr id="4115" name="Oval 19"/>
          <p:cNvSpPr>
            <a:spLocks noChangeArrowheads="1"/>
          </p:cNvSpPr>
          <p:nvPr userDrawn="1"/>
        </p:nvSpPr>
        <p:spPr bwMode="auto">
          <a:xfrm>
            <a:off x="615950" y="449263"/>
            <a:ext cx="3538538" cy="3546475"/>
          </a:xfrm>
          <a:prstGeom prst="ellipse">
            <a:avLst/>
          </a:prstGeom>
          <a:solidFill>
            <a:schemeClr val="bg1">
              <a:alpha val="31000"/>
            </a:scheme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6" name="Oval 20"/>
          <p:cNvSpPr>
            <a:spLocks noChangeArrowheads="1"/>
          </p:cNvSpPr>
          <p:nvPr userDrawn="1"/>
        </p:nvSpPr>
        <p:spPr bwMode="auto">
          <a:xfrm>
            <a:off x="1479551" y="88900"/>
            <a:ext cx="2657475" cy="2574925"/>
          </a:xfrm>
          <a:prstGeom prst="ellipse">
            <a:avLst/>
          </a:prstGeom>
          <a:solidFill>
            <a:srgbClr val="6C8DAC">
              <a:alpha val="30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4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514" algn="ctr" rtl="0" fontAlgn="base">
        <a:spcBef>
          <a:spcPct val="0"/>
        </a:spcBef>
        <a:spcAft>
          <a:spcPct val="0"/>
        </a:spcAft>
        <a:defRPr sz="4400">
          <a:solidFill>
            <a:schemeClr val="tx2"/>
          </a:solidFill>
          <a:latin typeface="Arial" charset="0"/>
        </a:defRPr>
      </a:lvl6pPr>
      <a:lvl7pPr marL="913040" algn="ctr" rtl="0" fontAlgn="base">
        <a:spcBef>
          <a:spcPct val="0"/>
        </a:spcBef>
        <a:spcAft>
          <a:spcPct val="0"/>
        </a:spcAft>
        <a:defRPr sz="4400">
          <a:solidFill>
            <a:schemeClr val="tx2"/>
          </a:solidFill>
          <a:latin typeface="Arial" charset="0"/>
        </a:defRPr>
      </a:lvl7pPr>
      <a:lvl8pPr marL="1369570" algn="ctr" rtl="0" fontAlgn="base">
        <a:spcBef>
          <a:spcPct val="0"/>
        </a:spcBef>
        <a:spcAft>
          <a:spcPct val="0"/>
        </a:spcAft>
        <a:defRPr sz="4400">
          <a:solidFill>
            <a:schemeClr val="tx2"/>
          </a:solidFill>
          <a:latin typeface="Arial" charset="0"/>
        </a:defRPr>
      </a:lvl8pPr>
      <a:lvl9pPr marL="1826089" algn="ctr" rtl="0" fontAlgn="base">
        <a:spcBef>
          <a:spcPct val="0"/>
        </a:spcBef>
        <a:spcAft>
          <a:spcPct val="0"/>
        </a:spcAft>
        <a:defRPr sz="4400">
          <a:solidFill>
            <a:schemeClr val="tx2"/>
          </a:solidFill>
          <a:latin typeface="Arial" charset="0"/>
        </a:defRPr>
      </a:lvl9pPr>
    </p:titleStyle>
    <p:bodyStyle>
      <a:lvl1pPr marL="342398" indent="-342398" algn="l" rtl="0" eaLnBrk="0" fontAlgn="base" hangingPunct="0">
        <a:spcBef>
          <a:spcPct val="20000"/>
        </a:spcBef>
        <a:spcAft>
          <a:spcPct val="0"/>
        </a:spcAft>
        <a:buChar char="•"/>
        <a:defRPr sz="3200">
          <a:solidFill>
            <a:schemeClr val="tx1"/>
          </a:solidFill>
          <a:latin typeface="+mn-lt"/>
          <a:ea typeface="+mn-ea"/>
          <a:cs typeface="+mn-cs"/>
        </a:defRPr>
      </a:lvl1pPr>
      <a:lvl2pPr marL="741848" indent="-285333" algn="l" rtl="0" eaLnBrk="0" fontAlgn="base" hangingPunct="0">
        <a:spcBef>
          <a:spcPct val="20000"/>
        </a:spcBef>
        <a:spcAft>
          <a:spcPct val="0"/>
        </a:spcAft>
        <a:buChar char="–"/>
        <a:defRPr sz="2800">
          <a:solidFill>
            <a:schemeClr val="tx1"/>
          </a:solidFill>
          <a:latin typeface="+mn-lt"/>
        </a:defRPr>
      </a:lvl2pPr>
      <a:lvl3pPr marL="1141303" indent="-228256" algn="l" rtl="0" eaLnBrk="0" fontAlgn="base" hangingPunct="0">
        <a:spcBef>
          <a:spcPct val="20000"/>
        </a:spcBef>
        <a:spcAft>
          <a:spcPct val="0"/>
        </a:spcAft>
        <a:buChar char="•"/>
        <a:defRPr sz="2400">
          <a:solidFill>
            <a:schemeClr val="tx1"/>
          </a:solidFill>
          <a:latin typeface="+mn-lt"/>
        </a:defRPr>
      </a:lvl3pPr>
      <a:lvl4pPr marL="1597823" indent="-228256" algn="l" rtl="0" eaLnBrk="0" fontAlgn="base" hangingPunct="0">
        <a:spcBef>
          <a:spcPct val="20000"/>
        </a:spcBef>
        <a:spcAft>
          <a:spcPct val="0"/>
        </a:spcAft>
        <a:buChar char="–"/>
        <a:defRPr sz="2000">
          <a:solidFill>
            <a:schemeClr val="tx1"/>
          </a:solidFill>
          <a:latin typeface="+mn-lt"/>
        </a:defRPr>
      </a:lvl4pPr>
      <a:lvl5pPr marL="2054355" indent="-228256" algn="l" rtl="0" eaLnBrk="0" fontAlgn="base" hangingPunct="0">
        <a:spcBef>
          <a:spcPct val="20000"/>
        </a:spcBef>
        <a:spcAft>
          <a:spcPct val="0"/>
        </a:spcAft>
        <a:buChar char="»"/>
        <a:defRPr sz="2000">
          <a:solidFill>
            <a:schemeClr val="tx1"/>
          </a:solidFill>
          <a:latin typeface="+mn-lt"/>
        </a:defRPr>
      </a:lvl5pPr>
      <a:lvl6pPr marL="2510874" indent="-228256" algn="l" rtl="0" fontAlgn="base">
        <a:spcBef>
          <a:spcPct val="20000"/>
        </a:spcBef>
        <a:spcAft>
          <a:spcPct val="0"/>
        </a:spcAft>
        <a:buChar char="»"/>
        <a:defRPr sz="2000">
          <a:solidFill>
            <a:schemeClr val="tx1"/>
          </a:solidFill>
          <a:latin typeface="+mn-lt"/>
        </a:defRPr>
      </a:lvl6pPr>
      <a:lvl7pPr marL="2967392" indent="-228256" algn="l" rtl="0" fontAlgn="base">
        <a:spcBef>
          <a:spcPct val="20000"/>
        </a:spcBef>
        <a:spcAft>
          <a:spcPct val="0"/>
        </a:spcAft>
        <a:buChar char="»"/>
        <a:defRPr sz="2000">
          <a:solidFill>
            <a:schemeClr val="tx1"/>
          </a:solidFill>
          <a:latin typeface="+mn-lt"/>
        </a:defRPr>
      </a:lvl7pPr>
      <a:lvl8pPr marL="3423918" indent="-228256" algn="l" rtl="0" fontAlgn="base">
        <a:spcBef>
          <a:spcPct val="20000"/>
        </a:spcBef>
        <a:spcAft>
          <a:spcPct val="0"/>
        </a:spcAft>
        <a:buChar char="»"/>
        <a:defRPr sz="2000">
          <a:solidFill>
            <a:schemeClr val="tx1"/>
          </a:solidFill>
          <a:latin typeface="+mn-lt"/>
        </a:defRPr>
      </a:lvl8pPr>
      <a:lvl9pPr marL="3880431" indent="-22825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bwMode="auto">
          <a:xfrm>
            <a:off x="457200" y="29"/>
            <a:ext cx="8229600" cy="1052513"/>
          </a:xfrm>
          <a:prstGeom prst="rect">
            <a:avLst/>
          </a:prstGeom>
          <a:noFill/>
          <a:ln w="9525">
            <a:noFill/>
            <a:miter lim="800000"/>
            <a:headEnd/>
            <a:tailEnd/>
          </a:ln>
        </p:spPr>
        <p:txBody>
          <a:bodyPr vert="horz" wrap="square" lIns="91302" tIns="45652" rIns="91302" bIns="45652" numCol="1" anchor="ctr" anchorCtr="0" compatLnSpc="1">
            <a:prstTxWarp prst="textNoShape">
              <a:avLst/>
            </a:prstTxWarp>
          </a:bodyPr>
          <a:lstStyle/>
          <a:p>
            <a:pPr lvl="0"/>
            <a:r>
              <a:rPr lang="en-GB" smtClean="0"/>
              <a:t>Click to edit Master title style</a:t>
            </a:r>
          </a:p>
        </p:txBody>
      </p:sp>
      <p:sp>
        <p:nvSpPr>
          <p:cNvPr id="397315" name="Rectangle 3"/>
          <p:cNvSpPr>
            <a:spLocks noGrp="1" noChangeArrowheads="1"/>
          </p:cNvSpPr>
          <p:nvPr>
            <p:ph type="body" idx="1"/>
          </p:nvPr>
        </p:nvSpPr>
        <p:spPr bwMode="auto">
          <a:xfrm>
            <a:off x="457200" y="1600229"/>
            <a:ext cx="8229600" cy="4525963"/>
          </a:xfrm>
          <a:prstGeom prst="rect">
            <a:avLst/>
          </a:prstGeom>
          <a:noFill/>
          <a:ln w="9525">
            <a:noFill/>
            <a:miter lim="800000"/>
            <a:headEnd/>
            <a:tailEnd/>
          </a:ln>
        </p:spPr>
        <p:txBody>
          <a:bodyPr vert="horz" wrap="square" lIns="91302" tIns="45652" rIns="91302" bIns="4565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GB"/>
          </a:p>
        </p:txBody>
      </p:sp>
      <p:sp>
        <p:nvSpPr>
          <p:cNvPr id="410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D1B50472-BDB3-43D4-91D1-AE31FC1B8944}" type="slidenum">
              <a:rPr lang="en-GB"/>
              <a:pPr>
                <a:defRPr/>
              </a:pPr>
              <a:t>‹#›</a:t>
            </a:fld>
            <a:endParaRPr lang="en-GB"/>
          </a:p>
        </p:txBody>
      </p:sp>
      <p:sp>
        <p:nvSpPr>
          <p:cNvPr id="4112" name="Rectangle 16"/>
          <p:cNvSpPr>
            <a:spLocks noChangeArrowheads="1"/>
          </p:cNvSpPr>
          <p:nvPr userDrawn="1"/>
        </p:nvSpPr>
        <p:spPr bwMode="auto">
          <a:xfrm>
            <a:off x="-320675" y="-26988"/>
            <a:ext cx="9685338" cy="1125538"/>
          </a:xfrm>
          <a:prstGeom prst="rect">
            <a:avLst/>
          </a:prstGeom>
          <a:solidFill>
            <a:srgbClr val="6C7BAC"/>
          </a:solidFill>
          <a:ln w="9525">
            <a:noFill/>
            <a:miter lim="800000"/>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3" name="Oval 17"/>
          <p:cNvSpPr>
            <a:spLocks noChangeArrowheads="1"/>
          </p:cNvSpPr>
          <p:nvPr userDrawn="1"/>
        </p:nvSpPr>
        <p:spPr bwMode="auto">
          <a:xfrm>
            <a:off x="-2628899" y="-387350"/>
            <a:ext cx="5699125" cy="6140450"/>
          </a:xfrm>
          <a:prstGeom prst="ellipse">
            <a:avLst/>
          </a:prstGeom>
          <a:solidFill>
            <a:srgbClr val="6C8DAC">
              <a:alpha val="46001"/>
            </a:srgb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4" name="Oval 18"/>
          <p:cNvSpPr>
            <a:spLocks noChangeArrowheads="1"/>
          </p:cNvSpPr>
          <p:nvPr userDrawn="1"/>
        </p:nvSpPr>
        <p:spPr bwMode="auto">
          <a:xfrm>
            <a:off x="260350" y="304800"/>
            <a:ext cx="3956050" cy="3956050"/>
          </a:xfrm>
          <a:prstGeom prst="ellipse">
            <a:avLst/>
          </a:prstGeom>
          <a:solidFill>
            <a:srgbClr val="6C7BAC">
              <a:alpha val="41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
        <p:nvSpPr>
          <p:cNvPr id="4115" name="Oval 19"/>
          <p:cNvSpPr>
            <a:spLocks noChangeArrowheads="1"/>
          </p:cNvSpPr>
          <p:nvPr userDrawn="1"/>
        </p:nvSpPr>
        <p:spPr bwMode="auto">
          <a:xfrm>
            <a:off x="615950" y="449263"/>
            <a:ext cx="3538538" cy="3546475"/>
          </a:xfrm>
          <a:prstGeom prst="ellipse">
            <a:avLst/>
          </a:prstGeom>
          <a:solidFill>
            <a:schemeClr val="bg1">
              <a:alpha val="31000"/>
            </a:scheme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6" name="Oval 20"/>
          <p:cNvSpPr>
            <a:spLocks noChangeArrowheads="1"/>
          </p:cNvSpPr>
          <p:nvPr userDrawn="1"/>
        </p:nvSpPr>
        <p:spPr bwMode="auto">
          <a:xfrm>
            <a:off x="1479551" y="88900"/>
            <a:ext cx="2657475" cy="2574925"/>
          </a:xfrm>
          <a:prstGeom prst="ellipse">
            <a:avLst/>
          </a:prstGeom>
          <a:solidFill>
            <a:srgbClr val="6C8DAC">
              <a:alpha val="30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4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514" algn="ctr" rtl="0" fontAlgn="base">
        <a:spcBef>
          <a:spcPct val="0"/>
        </a:spcBef>
        <a:spcAft>
          <a:spcPct val="0"/>
        </a:spcAft>
        <a:defRPr sz="4400">
          <a:solidFill>
            <a:schemeClr val="tx2"/>
          </a:solidFill>
          <a:latin typeface="Arial" charset="0"/>
        </a:defRPr>
      </a:lvl6pPr>
      <a:lvl7pPr marL="913040" algn="ctr" rtl="0" fontAlgn="base">
        <a:spcBef>
          <a:spcPct val="0"/>
        </a:spcBef>
        <a:spcAft>
          <a:spcPct val="0"/>
        </a:spcAft>
        <a:defRPr sz="4400">
          <a:solidFill>
            <a:schemeClr val="tx2"/>
          </a:solidFill>
          <a:latin typeface="Arial" charset="0"/>
        </a:defRPr>
      </a:lvl7pPr>
      <a:lvl8pPr marL="1369570" algn="ctr" rtl="0" fontAlgn="base">
        <a:spcBef>
          <a:spcPct val="0"/>
        </a:spcBef>
        <a:spcAft>
          <a:spcPct val="0"/>
        </a:spcAft>
        <a:defRPr sz="4400">
          <a:solidFill>
            <a:schemeClr val="tx2"/>
          </a:solidFill>
          <a:latin typeface="Arial" charset="0"/>
        </a:defRPr>
      </a:lvl8pPr>
      <a:lvl9pPr marL="1826089" algn="ctr" rtl="0" fontAlgn="base">
        <a:spcBef>
          <a:spcPct val="0"/>
        </a:spcBef>
        <a:spcAft>
          <a:spcPct val="0"/>
        </a:spcAft>
        <a:defRPr sz="4400">
          <a:solidFill>
            <a:schemeClr val="tx2"/>
          </a:solidFill>
          <a:latin typeface="Arial" charset="0"/>
        </a:defRPr>
      </a:lvl9pPr>
    </p:titleStyle>
    <p:bodyStyle>
      <a:lvl1pPr marL="342398" indent="-342398" algn="l" rtl="0" eaLnBrk="0" fontAlgn="base" hangingPunct="0">
        <a:spcBef>
          <a:spcPct val="20000"/>
        </a:spcBef>
        <a:spcAft>
          <a:spcPct val="0"/>
        </a:spcAft>
        <a:buChar char="•"/>
        <a:defRPr sz="3200">
          <a:solidFill>
            <a:schemeClr val="tx1"/>
          </a:solidFill>
          <a:latin typeface="+mn-lt"/>
          <a:ea typeface="+mn-ea"/>
          <a:cs typeface="+mn-cs"/>
        </a:defRPr>
      </a:lvl1pPr>
      <a:lvl2pPr marL="741848" indent="-285333" algn="l" rtl="0" eaLnBrk="0" fontAlgn="base" hangingPunct="0">
        <a:spcBef>
          <a:spcPct val="20000"/>
        </a:spcBef>
        <a:spcAft>
          <a:spcPct val="0"/>
        </a:spcAft>
        <a:buChar char="–"/>
        <a:defRPr sz="2800">
          <a:solidFill>
            <a:schemeClr val="tx1"/>
          </a:solidFill>
          <a:latin typeface="+mn-lt"/>
        </a:defRPr>
      </a:lvl2pPr>
      <a:lvl3pPr marL="1141303" indent="-228256" algn="l" rtl="0" eaLnBrk="0" fontAlgn="base" hangingPunct="0">
        <a:spcBef>
          <a:spcPct val="20000"/>
        </a:spcBef>
        <a:spcAft>
          <a:spcPct val="0"/>
        </a:spcAft>
        <a:buChar char="•"/>
        <a:defRPr sz="2400">
          <a:solidFill>
            <a:schemeClr val="tx1"/>
          </a:solidFill>
          <a:latin typeface="+mn-lt"/>
        </a:defRPr>
      </a:lvl3pPr>
      <a:lvl4pPr marL="1597823" indent="-228256" algn="l" rtl="0" eaLnBrk="0" fontAlgn="base" hangingPunct="0">
        <a:spcBef>
          <a:spcPct val="20000"/>
        </a:spcBef>
        <a:spcAft>
          <a:spcPct val="0"/>
        </a:spcAft>
        <a:buChar char="–"/>
        <a:defRPr sz="2000">
          <a:solidFill>
            <a:schemeClr val="tx1"/>
          </a:solidFill>
          <a:latin typeface="+mn-lt"/>
        </a:defRPr>
      </a:lvl4pPr>
      <a:lvl5pPr marL="2054355" indent="-228256" algn="l" rtl="0" eaLnBrk="0" fontAlgn="base" hangingPunct="0">
        <a:spcBef>
          <a:spcPct val="20000"/>
        </a:spcBef>
        <a:spcAft>
          <a:spcPct val="0"/>
        </a:spcAft>
        <a:buChar char="»"/>
        <a:defRPr sz="2000">
          <a:solidFill>
            <a:schemeClr val="tx1"/>
          </a:solidFill>
          <a:latin typeface="+mn-lt"/>
        </a:defRPr>
      </a:lvl5pPr>
      <a:lvl6pPr marL="2510874" indent="-228256" algn="l" rtl="0" fontAlgn="base">
        <a:spcBef>
          <a:spcPct val="20000"/>
        </a:spcBef>
        <a:spcAft>
          <a:spcPct val="0"/>
        </a:spcAft>
        <a:buChar char="»"/>
        <a:defRPr sz="2000">
          <a:solidFill>
            <a:schemeClr val="tx1"/>
          </a:solidFill>
          <a:latin typeface="+mn-lt"/>
        </a:defRPr>
      </a:lvl6pPr>
      <a:lvl7pPr marL="2967392" indent="-228256" algn="l" rtl="0" fontAlgn="base">
        <a:spcBef>
          <a:spcPct val="20000"/>
        </a:spcBef>
        <a:spcAft>
          <a:spcPct val="0"/>
        </a:spcAft>
        <a:buChar char="»"/>
        <a:defRPr sz="2000">
          <a:solidFill>
            <a:schemeClr val="tx1"/>
          </a:solidFill>
          <a:latin typeface="+mn-lt"/>
        </a:defRPr>
      </a:lvl7pPr>
      <a:lvl8pPr marL="3423918" indent="-228256" algn="l" rtl="0" fontAlgn="base">
        <a:spcBef>
          <a:spcPct val="20000"/>
        </a:spcBef>
        <a:spcAft>
          <a:spcPct val="0"/>
        </a:spcAft>
        <a:buChar char="»"/>
        <a:defRPr sz="2000">
          <a:solidFill>
            <a:schemeClr val="tx1"/>
          </a:solidFill>
          <a:latin typeface="+mn-lt"/>
        </a:defRPr>
      </a:lvl8pPr>
      <a:lvl9pPr marL="3880431" indent="-22825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bwMode="auto">
          <a:xfrm>
            <a:off x="457200" y="29"/>
            <a:ext cx="8229600" cy="1052513"/>
          </a:xfrm>
          <a:prstGeom prst="rect">
            <a:avLst/>
          </a:prstGeom>
          <a:noFill/>
          <a:ln w="9525">
            <a:noFill/>
            <a:miter lim="800000"/>
            <a:headEnd/>
            <a:tailEnd/>
          </a:ln>
        </p:spPr>
        <p:txBody>
          <a:bodyPr vert="horz" wrap="square" lIns="91302" tIns="45652" rIns="91302" bIns="45652" numCol="1" anchor="ctr" anchorCtr="0" compatLnSpc="1">
            <a:prstTxWarp prst="textNoShape">
              <a:avLst/>
            </a:prstTxWarp>
          </a:bodyPr>
          <a:lstStyle/>
          <a:p>
            <a:pPr lvl="0"/>
            <a:r>
              <a:rPr lang="en-GB" smtClean="0"/>
              <a:t>Click to edit Master title style</a:t>
            </a:r>
          </a:p>
        </p:txBody>
      </p:sp>
      <p:sp>
        <p:nvSpPr>
          <p:cNvPr id="399363" name="Rectangle 3"/>
          <p:cNvSpPr>
            <a:spLocks noGrp="1" noChangeArrowheads="1"/>
          </p:cNvSpPr>
          <p:nvPr>
            <p:ph type="body" idx="1"/>
          </p:nvPr>
        </p:nvSpPr>
        <p:spPr bwMode="auto">
          <a:xfrm>
            <a:off x="457200" y="1600229"/>
            <a:ext cx="8229600" cy="4525963"/>
          </a:xfrm>
          <a:prstGeom prst="rect">
            <a:avLst/>
          </a:prstGeom>
          <a:noFill/>
          <a:ln w="9525">
            <a:noFill/>
            <a:miter lim="800000"/>
            <a:headEnd/>
            <a:tailEnd/>
          </a:ln>
        </p:spPr>
        <p:txBody>
          <a:bodyPr vert="horz" wrap="square" lIns="91302" tIns="45652" rIns="91302" bIns="4565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GB"/>
          </a:p>
        </p:txBody>
      </p:sp>
      <p:sp>
        <p:nvSpPr>
          <p:cNvPr id="410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02" tIns="45652" rIns="91302" bIns="45652"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1FD8F35F-92C7-44A4-9990-DA04FA3A3BAB}" type="slidenum">
              <a:rPr lang="en-GB"/>
              <a:pPr>
                <a:defRPr/>
              </a:pPr>
              <a:t>‹#›</a:t>
            </a:fld>
            <a:endParaRPr lang="en-GB"/>
          </a:p>
        </p:txBody>
      </p:sp>
      <p:sp>
        <p:nvSpPr>
          <p:cNvPr id="4112" name="Rectangle 16"/>
          <p:cNvSpPr>
            <a:spLocks noChangeArrowheads="1"/>
          </p:cNvSpPr>
          <p:nvPr userDrawn="1"/>
        </p:nvSpPr>
        <p:spPr bwMode="auto">
          <a:xfrm>
            <a:off x="-320675" y="-26988"/>
            <a:ext cx="9685338" cy="1125538"/>
          </a:xfrm>
          <a:prstGeom prst="rect">
            <a:avLst/>
          </a:prstGeom>
          <a:solidFill>
            <a:srgbClr val="6C7BAC"/>
          </a:solidFill>
          <a:ln w="9525">
            <a:noFill/>
            <a:miter lim="800000"/>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3" name="Oval 17"/>
          <p:cNvSpPr>
            <a:spLocks noChangeArrowheads="1"/>
          </p:cNvSpPr>
          <p:nvPr userDrawn="1"/>
        </p:nvSpPr>
        <p:spPr bwMode="auto">
          <a:xfrm>
            <a:off x="-2628899" y="-387350"/>
            <a:ext cx="5699125" cy="6140450"/>
          </a:xfrm>
          <a:prstGeom prst="ellipse">
            <a:avLst/>
          </a:prstGeom>
          <a:solidFill>
            <a:srgbClr val="6C8DAC">
              <a:alpha val="46001"/>
            </a:srgb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4" name="Oval 18"/>
          <p:cNvSpPr>
            <a:spLocks noChangeArrowheads="1"/>
          </p:cNvSpPr>
          <p:nvPr userDrawn="1"/>
        </p:nvSpPr>
        <p:spPr bwMode="auto">
          <a:xfrm>
            <a:off x="260350" y="304800"/>
            <a:ext cx="3956050" cy="3956050"/>
          </a:xfrm>
          <a:prstGeom prst="ellipse">
            <a:avLst/>
          </a:prstGeom>
          <a:solidFill>
            <a:srgbClr val="6C7BAC">
              <a:alpha val="41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
        <p:nvSpPr>
          <p:cNvPr id="4115" name="Oval 19"/>
          <p:cNvSpPr>
            <a:spLocks noChangeArrowheads="1"/>
          </p:cNvSpPr>
          <p:nvPr userDrawn="1"/>
        </p:nvSpPr>
        <p:spPr bwMode="auto">
          <a:xfrm>
            <a:off x="615950" y="449263"/>
            <a:ext cx="3538538" cy="3546475"/>
          </a:xfrm>
          <a:prstGeom prst="ellipse">
            <a:avLst/>
          </a:prstGeom>
          <a:solidFill>
            <a:schemeClr val="bg1">
              <a:alpha val="31000"/>
            </a:schemeClr>
          </a:solidFill>
          <a:ln w="9525">
            <a:noFill/>
            <a:round/>
            <a:headEnd/>
            <a:tailEnd/>
          </a:ln>
          <a:effectLst/>
        </p:spPr>
        <p:txBody>
          <a:bodyPr wrap="none" lIns="91302" tIns="45652" rIns="91302" bIns="45652" anchor="ctr"/>
          <a:lstStyle/>
          <a:p>
            <a:pPr>
              <a:defRPr/>
            </a:pPr>
            <a:endParaRPr lang="en-GB" b="0">
              <a:solidFill>
                <a:srgbClr val="000000"/>
              </a:solidFill>
              <a:latin typeface="Arial" charset="0"/>
              <a:cs typeface="+mn-cs"/>
            </a:endParaRPr>
          </a:p>
        </p:txBody>
      </p:sp>
      <p:sp>
        <p:nvSpPr>
          <p:cNvPr id="4116" name="Oval 20"/>
          <p:cNvSpPr>
            <a:spLocks noChangeArrowheads="1"/>
          </p:cNvSpPr>
          <p:nvPr userDrawn="1"/>
        </p:nvSpPr>
        <p:spPr bwMode="auto">
          <a:xfrm>
            <a:off x="1479551" y="88900"/>
            <a:ext cx="2657475" cy="2574925"/>
          </a:xfrm>
          <a:prstGeom prst="ellipse">
            <a:avLst/>
          </a:prstGeom>
          <a:solidFill>
            <a:srgbClr val="6C8DAC">
              <a:alpha val="30000"/>
            </a:srgbClr>
          </a:solidFill>
          <a:ln w="9525">
            <a:noFill/>
            <a:round/>
            <a:headEnd/>
            <a:tailEnd/>
          </a:ln>
          <a:effectLst/>
        </p:spPr>
        <p:txBody>
          <a:bodyPr wrap="none" lIns="91302" tIns="45652" rIns="91302" bIns="45652" anchor="ctr"/>
          <a:lstStyle/>
          <a:p>
            <a:pPr algn="ctr">
              <a:defRPr/>
            </a:pPr>
            <a:endParaRPr lang="en-US" b="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5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514" algn="ctr" rtl="0" fontAlgn="base">
        <a:spcBef>
          <a:spcPct val="0"/>
        </a:spcBef>
        <a:spcAft>
          <a:spcPct val="0"/>
        </a:spcAft>
        <a:defRPr sz="4400">
          <a:solidFill>
            <a:schemeClr val="tx2"/>
          </a:solidFill>
          <a:latin typeface="Arial" charset="0"/>
        </a:defRPr>
      </a:lvl6pPr>
      <a:lvl7pPr marL="913040" algn="ctr" rtl="0" fontAlgn="base">
        <a:spcBef>
          <a:spcPct val="0"/>
        </a:spcBef>
        <a:spcAft>
          <a:spcPct val="0"/>
        </a:spcAft>
        <a:defRPr sz="4400">
          <a:solidFill>
            <a:schemeClr val="tx2"/>
          </a:solidFill>
          <a:latin typeface="Arial" charset="0"/>
        </a:defRPr>
      </a:lvl7pPr>
      <a:lvl8pPr marL="1369570" algn="ctr" rtl="0" fontAlgn="base">
        <a:spcBef>
          <a:spcPct val="0"/>
        </a:spcBef>
        <a:spcAft>
          <a:spcPct val="0"/>
        </a:spcAft>
        <a:defRPr sz="4400">
          <a:solidFill>
            <a:schemeClr val="tx2"/>
          </a:solidFill>
          <a:latin typeface="Arial" charset="0"/>
        </a:defRPr>
      </a:lvl8pPr>
      <a:lvl9pPr marL="1826089" algn="ctr" rtl="0" fontAlgn="base">
        <a:spcBef>
          <a:spcPct val="0"/>
        </a:spcBef>
        <a:spcAft>
          <a:spcPct val="0"/>
        </a:spcAft>
        <a:defRPr sz="4400">
          <a:solidFill>
            <a:schemeClr val="tx2"/>
          </a:solidFill>
          <a:latin typeface="Arial" charset="0"/>
        </a:defRPr>
      </a:lvl9pPr>
    </p:titleStyle>
    <p:bodyStyle>
      <a:lvl1pPr marL="342398" indent="-342398" algn="l" rtl="0" eaLnBrk="0" fontAlgn="base" hangingPunct="0">
        <a:spcBef>
          <a:spcPct val="20000"/>
        </a:spcBef>
        <a:spcAft>
          <a:spcPct val="0"/>
        </a:spcAft>
        <a:buChar char="•"/>
        <a:defRPr sz="3200">
          <a:solidFill>
            <a:schemeClr val="tx1"/>
          </a:solidFill>
          <a:latin typeface="+mn-lt"/>
          <a:ea typeface="+mn-ea"/>
          <a:cs typeface="+mn-cs"/>
        </a:defRPr>
      </a:lvl1pPr>
      <a:lvl2pPr marL="741848" indent="-285333" algn="l" rtl="0" eaLnBrk="0" fontAlgn="base" hangingPunct="0">
        <a:spcBef>
          <a:spcPct val="20000"/>
        </a:spcBef>
        <a:spcAft>
          <a:spcPct val="0"/>
        </a:spcAft>
        <a:buChar char="–"/>
        <a:defRPr sz="2800">
          <a:solidFill>
            <a:schemeClr val="tx1"/>
          </a:solidFill>
          <a:latin typeface="+mn-lt"/>
        </a:defRPr>
      </a:lvl2pPr>
      <a:lvl3pPr marL="1141303" indent="-228256" algn="l" rtl="0" eaLnBrk="0" fontAlgn="base" hangingPunct="0">
        <a:spcBef>
          <a:spcPct val="20000"/>
        </a:spcBef>
        <a:spcAft>
          <a:spcPct val="0"/>
        </a:spcAft>
        <a:buChar char="•"/>
        <a:defRPr sz="2400">
          <a:solidFill>
            <a:schemeClr val="tx1"/>
          </a:solidFill>
          <a:latin typeface="+mn-lt"/>
        </a:defRPr>
      </a:lvl3pPr>
      <a:lvl4pPr marL="1597823" indent="-228256" algn="l" rtl="0" eaLnBrk="0" fontAlgn="base" hangingPunct="0">
        <a:spcBef>
          <a:spcPct val="20000"/>
        </a:spcBef>
        <a:spcAft>
          <a:spcPct val="0"/>
        </a:spcAft>
        <a:buChar char="–"/>
        <a:defRPr sz="2000">
          <a:solidFill>
            <a:schemeClr val="tx1"/>
          </a:solidFill>
          <a:latin typeface="+mn-lt"/>
        </a:defRPr>
      </a:lvl4pPr>
      <a:lvl5pPr marL="2054355" indent="-228256" algn="l" rtl="0" eaLnBrk="0" fontAlgn="base" hangingPunct="0">
        <a:spcBef>
          <a:spcPct val="20000"/>
        </a:spcBef>
        <a:spcAft>
          <a:spcPct val="0"/>
        </a:spcAft>
        <a:buChar char="»"/>
        <a:defRPr sz="2000">
          <a:solidFill>
            <a:schemeClr val="tx1"/>
          </a:solidFill>
          <a:latin typeface="+mn-lt"/>
        </a:defRPr>
      </a:lvl5pPr>
      <a:lvl6pPr marL="2510874" indent="-228256" algn="l" rtl="0" fontAlgn="base">
        <a:spcBef>
          <a:spcPct val="20000"/>
        </a:spcBef>
        <a:spcAft>
          <a:spcPct val="0"/>
        </a:spcAft>
        <a:buChar char="»"/>
        <a:defRPr sz="2000">
          <a:solidFill>
            <a:schemeClr val="tx1"/>
          </a:solidFill>
          <a:latin typeface="+mn-lt"/>
        </a:defRPr>
      </a:lvl6pPr>
      <a:lvl7pPr marL="2967392" indent="-228256" algn="l" rtl="0" fontAlgn="base">
        <a:spcBef>
          <a:spcPct val="20000"/>
        </a:spcBef>
        <a:spcAft>
          <a:spcPct val="0"/>
        </a:spcAft>
        <a:buChar char="»"/>
        <a:defRPr sz="2000">
          <a:solidFill>
            <a:schemeClr val="tx1"/>
          </a:solidFill>
          <a:latin typeface="+mn-lt"/>
        </a:defRPr>
      </a:lvl7pPr>
      <a:lvl8pPr marL="3423918" indent="-228256" algn="l" rtl="0" fontAlgn="base">
        <a:spcBef>
          <a:spcPct val="20000"/>
        </a:spcBef>
        <a:spcAft>
          <a:spcPct val="0"/>
        </a:spcAft>
        <a:buChar char="»"/>
        <a:defRPr sz="2000">
          <a:solidFill>
            <a:schemeClr val="tx1"/>
          </a:solidFill>
          <a:latin typeface="+mn-lt"/>
        </a:defRPr>
      </a:lvl8pPr>
      <a:lvl9pPr marL="3880431" indent="-228256"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040" rtl="0" eaLnBrk="1" latinLnBrk="0" hangingPunct="1">
        <a:defRPr sz="1800" kern="1200">
          <a:solidFill>
            <a:schemeClr val="tx1"/>
          </a:solidFill>
          <a:latin typeface="+mn-lt"/>
          <a:ea typeface="+mn-ea"/>
          <a:cs typeface="+mn-cs"/>
        </a:defRPr>
      </a:lvl1pPr>
      <a:lvl2pPr marL="456514" algn="l" defTabSz="913040" rtl="0" eaLnBrk="1" latinLnBrk="0" hangingPunct="1">
        <a:defRPr sz="1800" kern="1200">
          <a:solidFill>
            <a:schemeClr val="tx1"/>
          </a:solidFill>
          <a:latin typeface="+mn-lt"/>
          <a:ea typeface="+mn-ea"/>
          <a:cs typeface="+mn-cs"/>
        </a:defRPr>
      </a:lvl2pPr>
      <a:lvl3pPr marL="913040" algn="l" defTabSz="913040" rtl="0" eaLnBrk="1" latinLnBrk="0" hangingPunct="1">
        <a:defRPr sz="1800" kern="1200">
          <a:solidFill>
            <a:schemeClr val="tx1"/>
          </a:solidFill>
          <a:latin typeface="+mn-lt"/>
          <a:ea typeface="+mn-ea"/>
          <a:cs typeface="+mn-cs"/>
        </a:defRPr>
      </a:lvl3pPr>
      <a:lvl4pPr marL="1369570" algn="l" defTabSz="913040" rtl="0" eaLnBrk="1" latinLnBrk="0" hangingPunct="1">
        <a:defRPr sz="1800" kern="1200">
          <a:solidFill>
            <a:schemeClr val="tx1"/>
          </a:solidFill>
          <a:latin typeface="+mn-lt"/>
          <a:ea typeface="+mn-ea"/>
          <a:cs typeface="+mn-cs"/>
        </a:defRPr>
      </a:lvl4pPr>
      <a:lvl5pPr marL="1826089" algn="l" defTabSz="913040" rtl="0" eaLnBrk="1" latinLnBrk="0" hangingPunct="1">
        <a:defRPr sz="1800" kern="1200">
          <a:solidFill>
            <a:schemeClr val="tx1"/>
          </a:solidFill>
          <a:latin typeface="+mn-lt"/>
          <a:ea typeface="+mn-ea"/>
          <a:cs typeface="+mn-cs"/>
        </a:defRPr>
      </a:lvl5pPr>
      <a:lvl6pPr marL="2282607" algn="l" defTabSz="913040" rtl="0" eaLnBrk="1" latinLnBrk="0" hangingPunct="1">
        <a:defRPr sz="1800" kern="1200">
          <a:solidFill>
            <a:schemeClr val="tx1"/>
          </a:solidFill>
          <a:latin typeface="+mn-lt"/>
          <a:ea typeface="+mn-ea"/>
          <a:cs typeface="+mn-cs"/>
        </a:defRPr>
      </a:lvl6pPr>
      <a:lvl7pPr marL="2739135" algn="l" defTabSz="913040" rtl="0" eaLnBrk="1" latinLnBrk="0" hangingPunct="1">
        <a:defRPr sz="1800" kern="1200">
          <a:solidFill>
            <a:schemeClr val="tx1"/>
          </a:solidFill>
          <a:latin typeface="+mn-lt"/>
          <a:ea typeface="+mn-ea"/>
          <a:cs typeface="+mn-cs"/>
        </a:defRPr>
      </a:lvl7pPr>
      <a:lvl8pPr marL="3195653" algn="l" defTabSz="913040" rtl="0" eaLnBrk="1" latinLnBrk="0" hangingPunct="1">
        <a:defRPr sz="1800" kern="1200">
          <a:solidFill>
            <a:schemeClr val="tx1"/>
          </a:solidFill>
          <a:latin typeface="+mn-lt"/>
          <a:ea typeface="+mn-ea"/>
          <a:cs typeface="+mn-cs"/>
        </a:defRPr>
      </a:lvl8pPr>
      <a:lvl9pPr marL="3652177" algn="l" defTabSz="9130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hyperlink" Target="mailto:sophie.mccallum@eusa.ed.ac.uk" TargetMode="External"/><Relationship Id="rId2" Type="http://schemas.openxmlformats.org/officeDocument/2006/relationships/image" Target="../media/image10.png"/><Relationship Id="rId1" Type="http://schemas.openxmlformats.org/officeDocument/2006/relationships/slideLayout" Target="../slideLayouts/slideLayout61.xml"/><Relationship Id="rId4" Type="http://schemas.openxmlformats.org/officeDocument/2006/relationships/hyperlink" Target="mailto:david.arnold@eusa.ed.ac.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6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jpeg"/><Relationship Id="rId9" Type="http://schemas.microsoft.com/office/2007/relationships/diagramDrawing" Target="../diagrams/drawing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64.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5.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6.xml"/><Relationship Id="rId5" Type="http://schemas.openxmlformats.org/officeDocument/2006/relationships/image" Target="../media/image15.png"/><Relationship Id="rId4" Type="http://schemas.openxmlformats.org/officeDocument/2006/relationships/hyperlink" Target="http://prezi.com/77lh6n7ojfjn/the-source/?auth_key=28ddbc6fe911780cc233af0797e5d36d074ed1f7&amp;kw=view-77lh6n7ojfjn&amp;rc=ref-1346693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1.jpeg"/><Relationship Id="rId7" Type="http://schemas.openxmlformats.org/officeDocument/2006/relationships/image" Target="../media/image20.png"/><Relationship Id="rId12"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68.xml"/><Relationship Id="rId6" Type="http://schemas.openxmlformats.org/officeDocument/2006/relationships/image" Target="../media/image19.jpeg"/><Relationship Id="rId11" Type="http://schemas.openxmlformats.org/officeDocument/2006/relationships/image" Target="../media/image24.jp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11.jpe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69.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Title 1"/>
          <p:cNvSpPr>
            <a:spLocks noGrp="1"/>
          </p:cNvSpPr>
          <p:nvPr>
            <p:ph type="ctrTitle"/>
          </p:nvPr>
        </p:nvSpPr>
        <p:spPr>
          <a:xfrm>
            <a:off x="323851" y="2565401"/>
            <a:ext cx="8569325" cy="1470025"/>
          </a:xfrm>
        </p:spPr>
        <p:txBody>
          <a:bodyPr/>
          <a:lstStyle/>
          <a:p>
            <a:pPr eaLnBrk="1" hangingPunct="1"/>
            <a:r>
              <a:rPr lang="en-GB" dirty="0" smtClean="0"/>
              <a:t>Developing Your Course Training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lstStyle/>
          <a:p>
            <a:pPr marL="286558" indent="0" eaLnBrk="1" hangingPunct="1"/>
            <a:r>
              <a:rPr lang="en-US" smtClean="0"/>
              <a:t>Ongoing Development</a:t>
            </a:r>
          </a:p>
        </p:txBody>
      </p:sp>
      <p:sp>
        <p:nvSpPr>
          <p:cNvPr id="27651" name="Rectangle 2"/>
          <p:cNvSpPr>
            <a:spLocks noGrp="1" noChangeArrowheads="1"/>
          </p:cNvSpPr>
          <p:nvPr>
            <p:ph type="body" idx="1"/>
          </p:nvPr>
        </p:nvSpPr>
        <p:spPr/>
        <p:txBody>
          <a:bodyPr/>
          <a:lstStyle/>
          <a:p>
            <a:pPr eaLnBrk="1" hangingPunct="1">
              <a:buFontTx/>
              <a:buBlip>
                <a:blip r:embed="rId2"/>
              </a:buBlip>
            </a:pPr>
            <a:r>
              <a:rPr lang="en-US" smtClean="0"/>
              <a:t>Informatics training very successful</a:t>
            </a:r>
          </a:p>
          <a:p>
            <a:pPr eaLnBrk="1" hangingPunct="1">
              <a:buFontTx/>
              <a:buBlip>
                <a:blip r:embed="rId2"/>
              </a:buBlip>
            </a:pPr>
            <a:r>
              <a:rPr lang="en-US" smtClean="0"/>
              <a:t>Identified other Schools with unique set ups</a:t>
            </a:r>
          </a:p>
          <a:p>
            <a:pPr eaLnBrk="1" hangingPunct="1">
              <a:buFontTx/>
              <a:buBlip>
                <a:blip r:embed="rId2"/>
              </a:buBlip>
            </a:pPr>
            <a:r>
              <a:rPr lang="en-US" smtClean="0"/>
              <a:t>Edinburgh College of Art</a:t>
            </a:r>
          </a:p>
          <a:p>
            <a:pPr eaLnBrk="1" hangingPunct="1">
              <a:buFontTx/>
              <a:buBlip>
                <a:blip r:embed="rId2"/>
              </a:buBlip>
            </a:pPr>
            <a:r>
              <a:rPr lang="en-US" smtClean="0"/>
              <a:t>Law - working with their School Rep and the Law School Council</a:t>
            </a:r>
          </a:p>
          <a:p>
            <a:pPr eaLnBrk="1" hangingPunct="1">
              <a:buFontTx/>
              <a:buBlip>
                <a:blip r:embed="rId2"/>
              </a:buBlip>
            </a:pPr>
            <a:r>
              <a:rPr lang="en-US" smtClean="0"/>
              <a:t>School Rep induction information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732235" y="2571750"/>
            <a:ext cx="7679531" cy="1714500"/>
          </a:xfrm>
        </p:spPr>
        <p:txBody>
          <a:bodyPr/>
          <a:lstStyle/>
          <a:p>
            <a:pPr marL="286633" indent="0" algn="ctr" eaLnBrk="1" hangingPunct="1"/>
            <a:r>
              <a:rPr lang="en-US" smtClean="0"/>
              <a:t>Any questions?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marL="286723" indent="0" eaLnBrk="1" hangingPunct="1"/>
            <a:r>
              <a:rPr lang="en-US" smtClean="0"/>
              <a:t>Thank You</a:t>
            </a:r>
          </a:p>
        </p:txBody>
      </p:sp>
      <p:sp>
        <p:nvSpPr>
          <p:cNvPr id="29699" name="Rectangle 2"/>
          <p:cNvSpPr>
            <a:spLocks noGrp="1" noChangeArrowheads="1"/>
          </p:cNvSpPr>
          <p:nvPr>
            <p:ph type="body" idx="1"/>
          </p:nvPr>
        </p:nvSpPr>
        <p:spPr/>
        <p:txBody>
          <a:bodyPr/>
          <a:lstStyle/>
          <a:p>
            <a:pPr eaLnBrk="1" hangingPunct="1">
              <a:buFontTx/>
              <a:buBlip>
                <a:blip r:embed="rId2"/>
              </a:buBlip>
            </a:pPr>
            <a:r>
              <a:rPr lang="en-US" smtClean="0"/>
              <a:t>For more information please do get in touch!</a:t>
            </a:r>
          </a:p>
          <a:p>
            <a:pPr eaLnBrk="1" hangingPunct="1">
              <a:buFontTx/>
              <a:buBlip>
                <a:blip r:embed="rId2"/>
              </a:buBlip>
            </a:pPr>
            <a:r>
              <a:rPr lang="en-US" smtClean="0"/>
              <a:t>Sophie McCallum: </a:t>
            </a:r>
            <a:r>
              <a:rPr lang="en-US" u="sng" smtClean="0">
                <a:hlinkClick r:id="rId3"/>
              </a:rPr>
              <a:t>sophie.mccallum@eusa.ed.ac.uk</a:t>
            </a:r>
            <a:r>
              <a:rPr lang="en-US" smtClean="0"/>
              <a:t> </a:t>
            </a:r>
          </a:p>
          <a:p>
            <a:pPr eaLnBrk="1" hangingPunct="1">
              <a:buFontTx/>
              <a:buBlip>
                <a:blip r:embed="rId2"/>
              </a:buBlip>
            </a:pPr>
            <a:r>
              <a:rPr lang="en-US" smtClean="0"/>
              <a:t>Dave Arnold: </a:t>
            </a:r>
            <a:r>
              <a:rPr lang="en-US" u="sng" smtClean="0">
                <a:hlinkClick r:id="rId4"/>
              </a:rPr>
              <a:t>david.arnold@eusa.ed.ac.uk</a:t>
            </a:r>
            <a:r>
              <a:rPr lang="en-US" smtClean="0"/>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Title 1"/>
          <p:cNvSpPr>
            <a:spLocks noGrp="1"/>
          </p:cNvSpPr>
          <p:nvPr>
            <p:ph type="ctrTitle"/>
          </p:nvPr>
        </p:nvSpPr>
        <p:spPr>
          <a:xfrm>
            <a:off x="323851" y="2565401"/>
            <a:ext cx="8569325" cy="1470025"/>
          </a:xfrm>
        </p:spPr>
        <p:txBody>
          <a:bodyPr/>
          <a:lstStyle/>
          <a:p>
            <a:pPr eaLnBrk="1" hangingPunct="1"/>
            <a:r>
              <a:rPr lang="en-GB" dirty="0" smtClean="0"/>
              <a:t>Reps, evidence based change and enhancement</a:t>
            </a:r>
          </a:p>
        </p:txBody>
      </p:sp>
    </p:spTree>
    <p:extLst>
      <p:ext uri="{BB962C8B-B14F-4D97-AF65-F5344CB8AC3E}">
        <p14:creationId xmlns:p14="http://schemas.microsoft.com/office/powerpoint/2010/main" val="245526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p>
        </p:txBody>
      </p:sp>
      <p:sp>
        <p:nvSpPr>
          <p:cNvPr id="2051" name="Rectangle 3"/>
          <p:cNvSpPr>
            <a:spLocks noGrp="1" noChangeArrowheads="1"/>
          </p:cNvSpPr>
          <p:nvPr>
            <p:ph type="subTitle" idx="1"/>
          </p:nvPr>
        </p:nvSpPr>
        <p:spPr/>
        <p:txBody>
          <a:bodyPr/>
          <a:lstStyle/>
          <a:p>
            <a:endParaRPr lang="en-US"/>
          </a:p>
        </p:txBody>
      </p:sp>
      <p:pic>
        <p:nvPicPr>
          <p:cNvPr id="2053" name="Picture 5" descr="powerpoint_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p:cNvSpPr txBox="1">
            <a:spLocks noChangeArrowheads="1"/>
          </p:cNvSpPr>
          <p:nvPr/>
        </p:nvSpPr>
        <p:spPr bwMode="auto">
          <a:xfrm>
            <a:off x="3491880" y="2564904"/>
            <a:ext cx="4682159"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4400" dirty="0" smtClean="0">
                <a:solidFill>
                  <a:srgbClr val="003366"/>
                </a:solidFill>
                <a:effectLst>
                  <a:outerShdw blurRad="38100" dist="38100" dir="2700000" algn="tl">
                    <a:srgbClr val="C0C0C0"/>
                  </a:outerShdw>
                </a:effectLst>
                <a:latin typeface="Lucida Sans" pitchFamily="34" charset="0"/>
                <a:cs typeface="+mn-cs"/>
              </a:rPr>
              <a:t>Taking representation to the next</a:t>
            </a:r>
          </a:p>
        </p:txBody>
      </p:sp>
      <p:pic>
        <p:nvPicPr>
          <p:cNvPr id="2064" name="Picture 16" descr="rep_logo_with_descrip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276376"/>
            <a:ext cx="2664792" cy="266479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3491879" y="4556447"/>
            <a:ext cx="468215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4400" dirty="0" smtClean="0">
                <a:solidFill>
                  <a:srgbClr val="C00000"/>
                </a:solidFill>
                <a:effectLst>
                  <a:outerShdw blurRad="38100" dist="38100" dir="2700000" algn="tl">
                    <a:srgbClr val="C0C0C0"/>
                  </a:outerShdw>
                </a:effectLst>
                <a:latin typeface="Lucida Sans" pitchFamily="34" charset="0"/>
                <a:cs typeface="+mn-cs"/>
              </a:rPr>
              <a:t>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4.60328E-7 L -0.004 -0.43002 " pathEditMode="relative" rAng="0" ptsTypes="AA">
                                      <p:cBhvr>
                                        <p:cTn id="6" dur="2000" fill="hold"/>
                                        <p:tgtEl>
                                          <p:spTgt spid="9"/>
                                        </p:tgtEl>
                                        <p:attrNameLst>
                                          <p:attrName>ppt_x</p:attrName>
                                          <p:attrName>ppt_y</p:attrName>
                                        </p:attrNameLst>
                                      </p:cBhvr>
                                      <p:rCtr x="-208" y="-215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endParaRPr lang="en-US" sz="2000"/>
          </a:p>
        </p:txBody>
      </p:sp>
      <p:sp>
        <p:nvSpPr>
          <p:cNvPr id="6147" name="Rectangle 3"/>
          <p:cNvSpPr>
            <a:spLocks noGrp="1" noChangeArrowheads="1"/>
          </p:cNvSpPr>
          <p:nvPr>
            <p:ph type="subTitle" idx="1"/>
          </p:nvPr>
        </p:nvSpPr>
        <p:spPr/>
        <p:txBody>
          <a:bodyPr/>
          <a:lstStyle/>
          <a:p>
            <a:endParaRPr lang="en-US" sz="2000"/>
          </a:p>
        </p:txBody>
      </p:sp>
      <p:pic>
        <p:nvPicPr>
          <p:cNvPr id="6148" name="Picture 4" descr="powerpoint_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U calandar boy NEW cop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544" t="24297" r="20271" b="36856"/>
          <a:stretch/>
        </p:blipFill>
        <p:spPr bwMode="auto">
          <a:xfrm flipH="1">
            <a:off x="7308304" y="980728"/>
            <a:ext cx="1264796" cy="17798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3178076726"/>
              </p:ext>
            </p:extLst>
          </p:nvPr>
        </p:nvGraphicFramePr>
        <p:xfrm>
          <a:off x="353600" y="1988840"/>
          <a:ext cx="8466871" cy="37601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p:cNvSpPr/>
          <p:nvPr/>
        </p:nvSpPr>
        <p:spPr>
          <a:xfrm>
            <a:off x="827584" y="1739874"/>
            <a:ext cx="6048672" cy="769441"/>
          </a:xfrm>
          <a:prstGeom prst="rect">
            <a:avLst/>
          </a:prstGeom>
        </p:spPr>
        <p:txBody>
          <a:bodyPr wrap="square">
            <a:spAutoFit/>
          </a:bodyPr>
          <a:lstStyle/>
          <a:p>
            <a:pPr algn="ctr"/>
            <a:r>
              <a:rPr lang="en-GB" sz="4400" dirty="0" smtClean="0">
                <a:solidFill>
                  <a:srgbClr val="003366"/>
                </a:solidFill>
                <a:effectLst>
                  <a:outerShdw blurRad="38100" dist="38100" dir="2700000" algn="tl">
                    <a:srgbClr val="C0C0C0"/>
                  </a:outerShdw>
                </a:effectLst>
                <a:latin typeface="Lucida Sans" pitchFamily="34" charset="0"/>
                <a:cs typeface="+mn-cs"/>
              </a:rPr>
              <a:t>The </a:t>
            </a:r>
            <a:r>
              <a:rPr lang="en-GB" sz="4400" dirty="0">
                <a:solidFill>
                  <a:srgbClr val="003366"/>
                </a:solidFill>
                <a:effectLst>
                  <a:outerShdw blurRad="38100" dist="38100" dir="2700000" algn="tl">
                    <a:srgbClr val="C0C0C0"/>
                  </a:outerShdw>
                </a:effectLst>
                <a:latin typeface="Lucida Sans" pitchFamily="34" charset="0"/>
                <a:cs typeface="+mn-cs"/>
              </a:rPr>
              <a:t>f</a:t>
            </a:r>
            <a:r>
              <a:rPr lang="en-GB" sz="4400" dirty="0" smtClean="0">
                <a:solidFill>
                  <a:srgbClr val="003366"/>
                </a:solidFill>
                <a:effectLst>
                  <a:outerShdw blurRad="38100" dist="38100" dir="2700000" algn="tl">
                    <a:srgbClr val="C0C0C0"/>
                  </a:outerShdw>
                </a:effectLst>
                <a:latin typeface="Lucida Sans" pitchFamily="34" charset="0"/>
                <a:cs typeface="+mn-cs"/>
              </a:rPr>
              <a:t>eedback chain</a:t>
            </a:r>
            <a:endParaRPr lang="en-GB" sz="4400" dirty="0">
              <a:solidFill>
                <a:srgbClr val="003366"/>
              </a:solidFill>
              <a:effectLst>
                <a:outerShdw blurRad="38100" dist="38100" dir="2700000" algn="tl">
                  <a:srgbClr val="C0C0C0"/>
                </a:outerShdw>
              </a:effectLst>
              <a:latin typeface="Lucida Sans" pitchFamily="34" charset="0"/>
              <a:cs typeface="+mn-cs"/>
            </a:endParaRPr>
          </a:p>
        </p:txBody>
      </p:sp>
      <p:sp>
        <p:nvSpPr>
          <p:cNvPr id="5" name="Rectangle 4"/>
          <p:cNvSpPr/>
          <p:nvPr/>
        </p:nvSpPr>
        <p:spPr>
          <a:xfrm>
            <a:off x="1115616" y="4942909"/>
            <a:ext cx="6984776" cy="646331"/>
          </a:xfrm>
          <a:prstGeom prst="rect">
            <a:avLst/>
          </a:prstGeom>
        </p:spPr>
        <p:txBody>
          <a:bodyPr wrap="square">
            <a:spAutoFit/>
          </a:bodyPr>
          <a:lstStyle/>
          <a:p>
            <a:pPr algn="ctr"/>
            <a:r>
              <a:rPr lang="en-GB" sz="3600" dirty="0" smtClean="0">
                <a:solidFill>
                  <a:srgbClr val="C00000"/>
                </a:solidFill>
                <a:effectLst>
                  <a:outerShdw blurRad="38100" dist="38100" dir="2700000" algn="tl">
                    <a:srgbClr val="C0C0C0"/>
                  </a:outerShdw>
                </a:effectLst>
                <a:latin typeface="Lucida Sans" pitchFamily="34" charset="0"/>
                <a:cs typeface="+mn-cs"/>
              </a:rPr>
              <a:t>single ownership</a:t>
            </a:r>
            <a:endParaRPr lang="en-GB" sz="3600" dirty="0">
              <a:solidFill>
                <a:srgbClr val="C00000"/>
              </a:solidFill>
              <a:effectLst>
                <a:outerShdw blurRad="38100" dist="38100" dir="2700000" algn="tl">
                  <a:srgbClr val="C0C0C0"/>
                </a:outerShdw>
              </a:effectLst>
              <a:latin typeface="Lucida Sans" pitchFamily="34" charset="0"/>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endParaRPr lang="en-US"/>
          </a:p>
        </p:txBody>
      </p:sp>
      <p:sp>
        <p:nvSpPr>
          <p:cNvPr id="10243" name="Rectangle 3"/>
          <p:cNvSpPr>
            <a:spLocks noGrp="1" noChangeArrowheads="1"/>
          </p:cNvSpPr>
          <p:nvPr>
            <p:ph type="subTitle" idx="1"/>
          </p:nvPr>
        </p:nvSpPr>
        <p:spPr/>
        <p:txBody>
          <a:bodyPr/>
          <a:lstStyle/>
          <a:p>
            <a:endParaRPr lang="en-US"/>
          </a:p>
        </p:txBody>
      </p:sp>
      <p:pic>
        <p:nvPicPr>
          <p:cNvPr id="10244" name="Picture 4" descr="powerpoint_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432471576"/>
              </p:ext>
            </p:extLst>
          </p:nvPr>
        </p:nvGraphicFramePr>
        <p:xfrm>
          <a:off x="467544" y="1556792"/>
          <a:ext cx="4968552"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2503235671"/>
              </p:ext>
            </p:extLst>
          </p:nvPr>
        </p:nvGraphicFramePr>
        <p:xfrm>
          <a:off x="6516216" y="1556792"/>
          <a:ext cx="2016224" cy="42080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21530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108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p>
        </p:txBody>
      </p:sp>
      <p:sp>
        <p:nvSpPr>
          <p:cNvPr id="29699" name="Rectangle 3"/>
          <p:cNvSpPr>
            <a:spLocks noGrp="1" noChangeArrowheads="1"/>
          </p:cNvSpPr>
          <p:nvPr>
            <p:ph type="body" idx="1"/>
          </p:nvPr>
        </p:nvSpPr>
        <p:spPr/>
        <p:txBody>
          <a:bodyPr/>
          <a:lstStyle/>
          <a:p>
            <a:endParaRPr lang="en-US"/>
          </a:p>
        </p:txBody>
      </p:sp>
      <p:pic>
        <p:nvPicPr>
          <p:cNvPr id="29700" name="Picture 4" descr="powerpoint_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701" name="Text Box 5"/>
          <p:cNvSpPr txBox="1">
            <a:spLocks noChangeArrowheads="1"/>
          </p:cNvSpPr>
          <p:nvPr/>
        </p:nvSpPr>
        <p:spPr bwMode="auto">
          <a:xfrm>
            <a:off x="323850" y="2349500"/>
            <a:ext cx="48260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4400" dirty="0">
                <a:solidFill>
                  <a:srgbClr val="003366"/>
                </a:solidFill>
                <a:effectLst>
                  <a:outerShdw blurRad="38100" dist="38100" dir="2700000" algn="tl">
                    <a:srgbClr val="C0C0C0"/>
                  </a:outerShdw>
                </a:effectLst>
                <a:latin typeface="Lucida Sans" pitchFamily="34" charset="0"/>
                <a:cs typeface="+mn-cs"/>
              </a:rPr>
              <a:t>Building a strong argument</a:t>
            </a:r>
          </a:p>
        </p:txBody>
      </p:sp>
      <p:pic>
        <p:nvPicPr>
          <p:cNvPr id="29704" name="Picture 8" descr="triangl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916113"/>
            <a:ext cx="3400425"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endParaRPr lang="en-US"/>
          </a:p>
        </p:txBody>
      </p:sp>
      <p:sp>
        <p:nvSpPr>
          <p:cNvPr id="12291" name="Rectangle 3"/>
          <p:cNvSpPr>
            <a:spLocks noGrp="1" noChangeArrowheads="1"/>
          </p:cNvSpPr>
          <p:nvPr>
            <p:ph type="subTitle" idx="1"/>
          </p:nvPr>
        </p:nvSpPr>
        <p:spPr/>
        <p:txBody>
          <a:bodyPr/>
          <a:lstStyle/>
          <a:p>
            <a:endParaRPr lang="en-US"/>
          </a:p>
        </p:txBody>
      </p:sp>
      <p:pic>
        <p:nvPicPr>
          <p:cNvPr id="12292" name="Picture 4" descr="powerpoint_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4" name="Rectangle 6"/>
          <p:cNvSpPr>
            <a:spLocks noChangeArrowheads="1"/>
          </p:cNvSpPr>
          <p:nvPr/>
        </p:nvSpPr>
        <p:spPr bwMode="auto">
          <a:xfrm>
            <a:off x="2268538" y="3357563"/>
            <a:ext cx="457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0">
              <a:solidFill>
                <a:srgbClr val="000000"/>
              </a:solidFill>
              <a:latin typeface="Arial" charset="0"/>
              <a:cs typeface="+mn-cs"/>
            </a:endParaRPr>
          </a:p>
        </p:txBody>
      </p:sp>
      <p:pic>
        <p:nvPicPr>
          <p:cNvPr id="3074" name="Pictur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048" t="40475" r="19166" b="6697"/>
          <a:stretch/>
        </p:blipFill>
        <p:spPr bwMode="auto">
          <a:xfrm>
            <a:off x="492851" y="1139430"/>
            <a:ext cx="8158298" cy="4802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 name="Picture 4" descr="powerpoint_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848" r="8972" b="4313"/>
          <a:stretch/>
        </p:blipFill>
        <p:spPr bwMode="auto">
          <a:xfrm>
            <a:off x="916264" y="908720"/>
            <a:ext cx="7400152" cy="558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427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Title 1"/>
          <p:cNvSpPr>
            <a:spLocks noGrp="1"/>
          </p:cNvSpPr>
          <p:nvPr>
            <p:ph type="ctrTitle"/>
          </p:nvPr>
        </p:nvSpPr>
        <p:spPr>
          <a:xfrm>
            <a:off x="323851" y="2565401"/>
            <a:ext cx="8569325" cy="1470025"/>
          </a:xfrm>
        </p:spPr>
        <p:txBody>
          <a:bodyPr/>
          <a:lstStyle/>
          <a:p>
            <a:pPr eaLnBrk="1" hangingPunct="1"/>
            <a:r>
              <a:rPr lang="en-GB" dirty="0" smtClean="0"/>
              <a:t>Can you tell me who my rep is please?</a:t>
            </a:r>
          </a:p>
        </p:txBody>
      </p:sp>
      <p:sp>
        <p:nvSpPr>
          <p:cNvPr id="2" name="TextBox 1"/>
          <p:cNvSpPr txBox="1"/>
          <p:nvPr/>
        </p:nvSpPr>
        <p:spPr>
          <a:xfrm>
            <a:off x="323528" y="3933058"/>
            <a:ext cx="6912768" cy="830997"/>
          </a:xfrm>
          <a:prstGeom prst="rect">
            <a:avLst/>
          </a:prstGeom>
          <a:noFill/>
        </p:spPr>
        <p:txBody>
          <a:bodyPr wrap="square" lIns="91302" tIns="45652" rIns="91302" bIns="45652" rtlCol="0">
            <a:spAutoFit/>
          </a:bodyPr>
          <a:lstStyle/>
          <a:p>
            <a:r>
              <a:rPr lang="en-GB" sz="2400" dirty="0">
                <a:solidFill>
                  <a:schemeClr val="accent1">
                    <a:lumMod val="25000"/>
                  </a:schemeClr>
                </a:solidFill>
              </a:rPr>
              <a:t>Luke Burton, University of Nottingham Students’ Union</a:t>
            </a:r>
            <a:endParaRPr lang="en-GB" dirty="0">
              <a:solidFill>
                <a:schemeClr val="accent1">
                  <a:lumMod val="25000"/>
                </a:schemeClr>
              </a:solidFill>
            </a:endParaRPr>
          </a:p>
        </p:txBody>
      </p:sp>
    </p:spTree>
    <p:extLst>
      <p:ext uri="{BB962C8B-B14F-4D97-AF65-F5344CB8AC3E}">
        <p14:creationId xmlns:p14="http://schemas.microsoft.com/office/powerpoint/2010/main" val="2651117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en-US"/>
          </a:p>
        </p:txBody>
      </p:sp>
      <p:sp>
        <p:nvSpPr>
          <p:cNvPr id="27651" name="Rectangle 3"/>
          <p:cNvSpPr>
            <a:spLocks noGrp="1" noChangeArrowheads="1"/>
          </p:cNvSpPr>
          <p:nvPr>
            <p:ph type="body" idx="1"/>
          </p:nvPr>
        </p:nvSpPr>
        <p:spPr/>
        <p:txBody>
          <a:bodyPr/>
          <a:lstStyle/>
          <a:p>
            <a:endParaRPr lang="en-US"/>
          </a:p>
        </p:txBody>
      </p:sp>
      <p:pic>
        <p:nvPicPr>
          <p:cNvPr id="27652" name="Picture 4" descr="powerpoint_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4" name="Rectangle 6"/>
          <p:cNvSpPr>
            <a:spLocks noChangeArrowheads="1"/>
          </p:cNvSpPr>
          <p:nvPr/>
        </p:nvSpPr>
        <p:spPr bwMode="auto">
          <a:xfrm>
            <a:off x="839283" y="1124744"/>
            <a:ext cx="741682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4400" dirty="0" smtClean="0">
                <a:solidFill>
                  <a:srgbClr val="003366"/>
                </a:solidFill>
                <a:effectLst>
                  <a:outerShdw blurRad="38100" dist="38100" dir="2700000" algn="tl">
                    <a:srgbClr val="C0C0C0"/>
                  </a:outerShdw>
                </a:effectLst>
                <a:latin typeface="Lucida Sans" pitchFamily="34" charset="0"/>
                <a:cs typeface="+mn-cs"/>
              </a:rPr>
              <a:t>Student surveys and other information</a:t>
            </a:r>
            <a:endParaRPr lang="en-GB" dirty="0">
              <a:solidFill>
                <a:srgbClr val="003366"/>
              </a:solidFill>
              <a:effectLst>
                <a:outerShdw blurRad="38100" dist="38100" dir="2700000" algn="tl">
                  <a:srgbClr val="C0C0C0"/>
                </a:outerShdw>
              </a:effectLst>
              <a:latin typeface="Arial" charset="0"/>
              <a:cs typeface="+mn-cs"/>
            </a:endParaRPr>
          </a:p>
        </p:txBody>
      </p:sp>
      <p:pic>
        <p:nvPicPr>
          <p:cNvPr id="27662" name="Picture 14" descr="NSS2011_Logo_BlackText_RedTick_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8363" y="-309563"/>
            <a:ext cx="1343025" cy="74771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77620" y="2765989"/>
            <a:ext cx="7737490" cy="2751243"/>
            <a:chOff x="677620" y="2562714"/>
            <a:chExt cx="7737490" cy="2751243"/>
          </a:xfrm>
        </p:grpSpPr>
        <p:grpSp>
          <p:nvGrpSpPr>
            <p:cNvPr id="9" name="Group 8"/>
            <p:cNvGrpSpPr/>
            <p:nvPr/>
          </p:nvGrpSpPr>
          <p:grpSpPr>
            <a:xfrm>
              <a:off x="711997" y="2636912"/>
              <a:ext cx="7703113" cy="2677045"/>
              <a:chOff x="711997" y="2597966"/>
              <a:chExt cx="7703113" cy="2677045"/>
            </a:xfrm>
          </p:grpSpPr>
          <p:grpSp>
            <p:nvGrpSpPr>
              <p:cNvPr id="8" name="Group 7"/>
              <p:cNvGrpSpPr/>
              <p:nvPr/>
            </p:nvGrpSpPr>
            <p:grpSpPr>
              <a:xfrm>
                <a:off x="711997" y="2597966"/>
                <a:ext cx="7703113" cy="2175244"/>
                <a:chOff x="711997" y="2597966"/>
                <a:chExt cx="7703113" cy="2175244"/>
              </a:xfrm>
            </p:grpSpPr>
            <p:pic>
              <p:nvPicPr>
                <p:cNvPr id="27664" name="Picture 16" descr="NSS2011_Logo_BlackText_RedTick_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80934">
                  <a:off x="6876700" y="3619466"/>
                  <a:ext cx="1538410" cy="818892"/>
                </a:xfrm>
                <a:prstGeom prst="rect">
                  <a:avLst/>
                </a:prstGeom>
                <a:ln>
                  <a:noFill/>
                </a:ln>
                <a:effectLst>
                  <a:outerShdw blurRad="292100" dist="139700" dir="2700000" algn="tl" rotWithShape="0">
                    <a:srgbClr val="333333">
                      <a:alpha val="65000"/>
                    </a:srgbClr>
                  </a:outerShdw>
                </a:effectLst>
              </p:spPr>
            </p:pic>
            <p:pic>
              <p:nvPicPr>
                <p:cNvPr id="27666" name="Picture 18" descr="ISB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38375">
                  <a:off x="1666064" y="2756034"/>
                  <a:ext cx="1775344" cy="1024302"/>
                </a:xfrm>
                <a:prstGeom prst="rect">
                  <a:avLst/>
                </a:prstGeom>
                <a:ln>
                  <a:noFill/>
                </a:ln>
                <a:effectLst>
                  <a:outerShdw blurRad="292100" dist="139700" dir="2700000" algn="tl" rotWithShape="0">
                    <a:srgbClr val="333333">
                      <a:alpha val="65000"/>
                    </a:srgbClr>
                  </a:outerShdw>
                </a:effectLst>
              </p:spPr>
            </p:pic>
            <p:pic>
              <p:nvPicPr>
                <p:cNvPr id="27668" name="Picture 20" descr="PR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65079">
                  <a:off x="711997" y="4069008"/>
                  <a:ext cx="1323007" cy="704202"/>
                </a:xfrm>
                <a:prstGeom prst="rect">
                  <a:avLst/>
                </a:prstGeom>
                <a:ln>
                  <a:noFill/>
                </a:ln>
                <a:effectLst>
                  <a:outerShdw blurRad="292100" dist="139700" dir="2700000" algn="tl" rotWithShape="0">
                    <a:srgbClr val="333333">
                      <a:alpha val="65000"/>
                    </a:srgbClr>
                  </a:outerShdw>
                </a:effectLst>
              </p:spPr>
            </p:pic>
            <p:pic>
              <p:nvPicPr>
                <p:cNvPr id="27670" name="Picture 22" descr="Student Experience Survey"/>
                <p:cNvPicPr>
                  <a:picLocks noChangeAspect="1" noChangeArrowheads="1"/>
                </p:cNvPicPr>
                <p:nvPr/>
              </p:nvPicPr>
              <p:blipFill>
                <a:blip r:embed="rId8">
                  <a:extLst>
                    <a:ext uri="{28A0092B-C50C-407E-A947-70E740481C1C}">
                      <a14:useLocalDpi xmlns:a14="http://schemas.microsoft.com/office/drawing/2010/main" val="0"/>
                    </a:ext>
                  </a:extLst>
                </a:blip>
                <a:srcRect t="-2000"/>
                <a:stretch>
                  <a:fillRect/>
                </a:stretch>
              </p:blipFill>
              <p:spPr bwMode="auto">
                <a:xfrm rot="1646179">
                  <a:off x="5057029" y="3044363"/>
                  <a:ext cx="1344805" cy="824768"/>
                </a:xfrm>
                <a:prstGeom prst="rect">
                  <a:avLst/>
                </a:prstGeom>
                <a:ln>
                  <a:noFill/>
                </a:ln>
                <a:effectLst>
                  <a:outerShdw blurRad="292100" dist="139700" dir="2700000" algn="tl" rotWithShape="0">
                    <a:srgbClr val="333333">
                      <a:alpha val="65000"/>
                    </a:srgbClr>
                  </a:outerShdw>
                </a:effectLst>
              </p:spPr>
            </p:pic>
            <p:pic>
              <p:nvPicPr>
                <p:cNvPr id="27671" name="Picture 23"/>
                <p:cNvPicPr>
                  <a:picLocks noChangeAspect="1" noChangeArrowheads="1"/>
                </p:cNvPicPr>
                <p:nvPr/>
              </p:nvPicPr>
              <p:blipFill>
                <a:blip r:embed="rId9">
                  <a:extLst>
                    <a:ext uri="{28A0092B-C50C-407E-A947-70E740481C1C}">
                      <a14:useLocalDpi xmlns:a14="http://schemas.microsoft.com/office/drawing/2010/main" val="0"/>
                    </a:ext>
                  </a:extLst>
                </a:blip>
                <a:srcRect l="24712" t="39240" r="50810" b="43596"/>
                <a:stretch>
                  <a:fillRect/>
                </a:stretch>
              </p:blipFill>
              <p:spPr bwMode="auto">
                <a:xfrm rot="20819461">
                  <a:off x="3364854" y="2707097"/>
                  <a:ext cx="1557375" cy="834546"/>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27673" name="Picture 25" descr="LibQUAL%20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532856">
                  <a:off x="6401329" y="2597966"/>
                  <a:ext cx="1722663" cy="586494"/>
                </a:xfrm>
                <a:prstGeom prst="rect">
                  <a:avLst/>
                </a:prstGeom>
                <a:ln>
                  <a:noFill/>
                </a:ln>
                <a:effectLst>
                  <a:outerShdw blurRad="292100" dist="139700" dir="2700000" algn="tl" rotWithShape="0">
                    <a:srgbClr val="333333">
                      <a:alpha val="65000"/>
                    </a:srgbClr>
                  </a:outerShdw>
                </a:effectLst>
              </p:spPr>
            </p:pic>
          </p:gr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788438">
                <a:off x="3799840" y="3685604"/>
                <a:ext cx="1208288" cy="158143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323720">
                <a:off x="2280696" y="4103436"/>
                <a:ext cx="1127552" cy="114976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685954">
                <a:off x="5496675" y="4248732"/>
                <a:ext cx="1443814" cy="1026279"/>
              </a:xfrm>
              <a:prstGeom prst="rect">
                <a:avLst/>
              </a:prstGeom>
              <a:ln>
                <a:noFill/>
              </a:ln>
              <a:effectLst>
                <a:outerShdw blurRad="292100" dist="139700" dir="2700000" algn="tl" rotWithShape="0">
                  <a:srgbClr val="333333">
                    <a:alpha val="65000"/>
                  </a:srgbClr>
                </a:outerShdw>
              </a:effectLst>
            </p:spPr>
          </p:pic>
        </p:gr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t="3768"/>
            <a:stretch/>
          </p:blipFill>
          <p:spPr>
            <a:xfrm rot="20798888">
              <a:off x="677620" y="2562714"/>
              <a:ext cx="951421" cy="1300374"/>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endParaRPr lang="en-US"/>
          </a:p>
        </p:txBody>
      </p:sp>
      <p:sp>
        <p:nvSpPr>
          <p:cNvPr id="10243" name="Rectangle 3"/>
          <p:cNvSpPr>
            <a:spLocks noGrp="1" noChangeArrowheads="1"/>
          </p:cNvSpPr>
          <p:nvPr>
            <p:ph type="subTitle" idx="1"/>
          </p:nvPr>
        </p:nvSpPr>
        <p:spPr/>
        <p:txBody>
          <a:bodyPr/>
          <a:lstStyle/>
          <a:p>
            <a:endParaRPr lang="en-US"/>
          </a:p>
        </p:txBody>
      </p:sp>
      <p:pic>
        <p:nvPicPr>
          <p:cNvPr id="10244" name="Picture 4" descr="powerpoint_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900996177"/>
              </p:ext>
            </p:extLst>
          </p:nvPr>
        </p:nvGraphicFramePr>
        <p:xfrm>
          <a:off x="467544" y="1556792"/>
          <a:ext cx="4968552"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1341035650"/>
              </p:ext>
            </p:extLst>
          </p:nvPr>
        </p:nvGraphicFramePr>
        <p:xfrm>
          <a:off x="6516216" y="1556792"/>
          <a:ext cx="2016224" cy="42080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99157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108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Title 1"/>
          <p:cNvSpPr>
            <a:spLocks noGrp="1"/>
          </p:cNvSpPr>
          <p:nvPr>
            <p:ph type="ctrTitle"/>
          </p:nvPr>
        </p:nvSpPr>
        <p:spPr>
          <a:xfrm>
            <a:off x="323851" y="2565401"/>
            <a:ext cx="8569325" cy="1470025"/>
          </a:xfrm>
        </p:spPr>
        <p:txBody>
          <a:bodyPr/>
          <a:lstStyle/>
          <a:p>
            <a:pPr eaLnBrk="1" hangingPunct="1"/>
            <a:r>
              <a:rPr lang="en-GB" dirty="0" smtClean="0"/>
              <a:t>Break</a:t>
            </a:r>
          </a:p>
        </p:txBody>
      </p:sp>
    </p:spTree>
    <p:extLst>
      <p:ext uri="{BB962C8B-B14F-4D97-AF65-F5344CB8AC3E}">
        <p14:creationId xmlns:p14="http://schemas.microsoft.com/office/powerpoint/2010/main" val="96342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Student Partnership Agreements</a:t>
            </a:r>
          </a:p>
        </p:txBody>
      </p:sp>
      <p:sp>
        <p:nvSpPr>
          <p:cNvPr id="3075" name="Rectangle 3"/>
          <p:cNvSpPr>
            <a:spLocks noGrp="1" noChangeArrowheads="1"/>
          </p:cNvSpPr>
          <p:nvPr>
            <p:ph type="subTitle" idx="1"/>
          </p:nvPr>
        </p:nvSpPr>
        <p:spPr/>
        <p:txBody>
          <a:bodyPr/>
          <a:lstStyle/>
          <a:p>
            <a:pPr eaLnBrk="1" hangingPunct="1"/>
            <a:r>
              <a:rPr lang="en-US" smtClean="0"/>
              <a:t>Mike Williamson</a:t>
            </a:r>
          </a:p>
          <a:p>
            <a:pPr eaLnBrk="1" hangingPunct="1"/>
            <a:r>
              <a:rPr lang="en-US" smtClean="0"/>
              <a:t>Development Advisor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GB" b="1" smtClean="0"/>
              <a:t>Background</a:t>
            </a:r>
          </a:p>
        </p:txBody>
      </p:sp>
      <p:sp>
        <p:nvSpPr>
          <p:cNvPr id="4099" name="Content Placeholder 2"/>
          <p:cNvSpPr>
            <a:spLocks noGrp="1"/>
          </p:cNvSpPr>
          <p:nvPr>
            <p:ph idx="1"/>
          </p:nvPr>
        </p:nvSpPr>
        <p:spPr/>
        <p:txBody>
          <a:bodyPr/>
          <a:lstStyle/>
          <a:p>
            <a:pPr eaLnBrk="1" hangingPunct="1"/>
            <a:r>
              <a:rPr lang="en-GB" smtClean="0"/>
              <a:t>Scottish Government put out a paper called </a:t>
            </a:r>
            <a:r>
              <a:rPr lang="en-GB" i="1" smtClean="0"/>
              <a:t>Putting Learners at the Centre.</a:t>
            </a:r>
          </a:p>
          <a:p>
            <a:pPr eaLnBrk="1" hangingPunct="1"/>
            <a:endParaRPr lang="en-GB" i="1" smtClean="0"/>
          </a:p>
          <a:p>
            <a:pPr eaLnBrk="1" hangingPunct="1"/>
            <a:r>
              <a:rPr lang="en-GB" smtClean="0"/>
              <a:t>This paper mentioned the creation of Student Partnership Agreements, but didn’t really say what they are.</a:t>
            </a:r>
          </a:p>
          <a:p>
            <a:pPr eaLnBrk="1" hangingPunct="1"/>
            <a:endParaRPr lang="en-GB" smtClean="0"/>
          </a:p>
          <a:p>
            <a:pPr eaLnBrk="1" hangingPunct="1"/>
            <a:r>
              <a:rPr lang="en-GB" smtClean="0"/>
              <a:t>Since then, sparqs agreed to take on this work together with interested people from universities and colleges.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smtClean="0"/>
              <a:t>Charters</a:t>
            </a:r>
          </a:p>
        </p:txBody>
      </p:sp>
      <p:sp>
        <p:nvSpPr>
          <p:cNvPr id="115715" name="Rectangle 3"/>
          <p:cNvSpPr>
            <a:spLocks noGrp="1" noChangeArrowheads="1"/>
          </p:cNvSpPr>
          <p:nvPr>
            <p:ph type="body" idx="1"/>
          </p:nvPr>
        </p:nvSpPr>
        <p:spPr/>
        <p:txBody>
          <a:bodyPr/>
          <a:lstStyle/>
          <a:p>
            <a:pPr eaLnBrk="1" hangingPunct="1">
              <a:defRPr/>
            </a:pPr>
            <a:r>
              <a:rPr lang="en-US" dirty="0" smtClean="0"/>
              <a:t>A list of consumer rights and responsibilities. For example:</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marL="0" indent="0" eaLnBrk="1" hangingPunct="1">
              <a:buFont typeface="Wingdings" pitchFamily="2" charset="2"/>
              <a:buNone/>
              <a:defRPr/>
            </a:pPr>
            <a:endParaRPr lang="en-US" dirty="0" smtClean="0"/>
          </a:p>
          <a:p>
            <a:pPr eaLnBrk="1" hangingPunct="1">
              <a:defRPr/>
            </a:pPr>
            <a:r>
              <a:rPr lang="en-US" dirty="0" smtClean="0"/>
              <a:t>HEFCE have been promoting this model in England.</a:t>
            </a:r>
          </a:p>
        </p:txBody>
      </p:sp>
      <p:sp>
        <p:nvSpPr>
          <p:cNvPr id="2" name="TextBox 1"/>
          <p:cNvSpPr txBox="1"/>
          <p:nvPr/>
        </p:nvSpPr>
        <p:spPr>
          <a:xfrm>
            <a:off x="4716463" y="2565400"/>
            <a:ext cx="3959225" cy="2030413"/>
          </a:xfrm>
          <a:prstGeom prst="rect">
            <a:avLst/>
          </a:prstGeom>
          <a:noFill/>
        </p:spPr>
        <p:txBody>
          <a:bodyPr>
            <a:spAutoFit/>
          </a:bodyPr>
          <a:lstStyle/>
          <a:p>
            <a:pPr>
              <a:defRPr/>
            </a:pPr>
            <a:r>
              <a:rPr lang="en-GB" dirty="0">
                <a:solidFill>
                  <a:schemeClr val="accent1">
                    <a:lumMod val="25000"/>
                  </a:schemeClr>
                </a:solidFill>
                <a:latin typeface="Arial" charset="0"/>
              </a:rPr>
              <a:t>Students will:</a:t>
            </a:r>
            <a:br>
              <a:rPr lang="en-GB" dirty="0">
                <a:solidFill>
                  <a:schemeClr val="accent1">
                    <a:lumMod val="25000"/>
                  </a:schemeClr>
                </a:solidFill>
                <a:latin typeface="Arial" charset="0"/>
              </a:rPr>
            </a:br>
            <a:endParaRPr lang="en-GB" dirty="0">
              <a:solidFill>
                <a:schemeClr val="accent1">
                  <a:lumMod val="25000"/>
                </a:schemeClr>
              </a:solidFill>
              <a:latin typeface="Arial" charset="0"/>
            </a:endParaRPr>
          </a:p>
          <a:p>
            <a:pPr marL="285750" indent="-285750">
              <a:buFont typeface="Arial" pitchFamily="34" charset="0"/>
              <a:buChar char="•"/>
              <a:defRPr/>
            </a:pPr>
            <a:r>
              <a:rPr lang="en-GB" b="0" dirty="0">
                <a:solidFill>
                  <a:schemeClr val="accent1">
                    <a:lumMod val="25000"/>
                  </a:schemeClr>
                </a:solidFill>
                <a:latin typeface="Arial" charset="0"/>
              </a:rPr>
              <a:t>Turn up to class and pay attention</a:t>
            </a:r>
          </a:p>
          <a:p>
            <a:pPr marL="285750" indent="-285750">
              <a:buFont typeface="Arial" pitchFamily="34" charset="0"/>
              <a:buChar char="•"/>
              <a:defRPr/>
            </a:pPr>
            <a:r>
              <a:rPr lang="en-GB" b="0" dirty="0">
                <a:solidFill>
                  <a:schemeClr val="accent1">
                    <a:lumMod val="25000"/>
                  </a:schemeClr>
                </a:solidFill>
                <a:latin typeface="Arial" charset="0"/>
              </a:rPr>
              <a:t>Complete assignments on time and thoroughly</a:t>
            </a:r>
          </a:p>
          <a:p>
            <a:pPr marL="285750" indent="-285750">
              <a:buFont typeface="Arial" pitchFamily="34" charset="0"/>
              <a:buChar char="•"/>
              <a:defRPr/>
            </a:pPr>
            <a:r>
              <a:rPr lang="en-GB" b="0" dirty="0">
                <a:solidFill>
                  <a:schemeClr val="accent1">
                    <a:lumMod val="25000"/>
                  </a:schemeClr>
                </a:solidFill>
                <a:latin typeface="Arial" charset="0"/>
              </a:rPr>
              <a:t>Seek help when they need it</a:t>
            </a:r>
          </a:p>
          <a:p>
            <a:pPr marL="285750" indent="-285750">
              <a:buFont typeface="Arial" pitchFamily="34" charset="0"/>
              <a:buChar char="•"/>
              <a:defRPr/>
            </a:pPr>
            <a:r>
              <a:rPr lang="en-GB" b="0" dirty="0">
                <a:solidFill>
                  <a:schemeClr val="accent1">
                    <a:lumMod val="25000"/>
                  </a:schemeClr>
                </a:solidFill>
                <a:latin typeface="Arial" charset="0"/>
              </a:rPr>
              <a:t>Take part in extracurricular activity</a:t>
            </a:r>
          </a:p>
        </p:txBody>
      </p:sp>
      <p:sp>
        <p:nvSpPr>
          <p:cNvPr id="3" name="TextBox 2"/>
          <p:cNvSpPr txBox="1"/>
          <p:nvPr/>
        </p:nvSpPr>
        <p:spPr>
          <a:xfrm>
            <a:off x="539750" y="2565400"/>
            <a:ext cx="3887788" cy="2030413"/>
          </a:xfrm>
          <a:prstGeom prst="rect">
            <a:avLst/>
          </a:prstGeom>
          <a:noFill/>
        </p:spPr>
        <p:txBody>
          <a:bodyPr>
            <a:spAutoFit/>
          </a:bodyPr>
          <a:lstStyle/>
          <a:p>
            <a:pPr>
              <a:defRPr/>
            </a:pPr>
            <a:r>
              <a:rPr lang="en-GB" dirty="0">
                <a:solidFill>
                  <a:schemeClr val="accent1">
                    <a:lumMod val="25000"/>
                  </a:schemeClr>
                </a:solidFill>
                <a:latin typeface="Arial" charset="0"/>
              </a:rPr>
              <a:t>Staff will:</a:t>
            </a:r>
            <a:br>
              <a:rPr lang="en-GB" dirty="0">
                <a:solidFill>
                  <a:schemeClr val="accent1">
                    <a:lumMod val="25000"/>
                  </a:schemeClr>
                </a:solidFill>
                <a:latin typeface="Arial" charset="0"/>
              </a:rPr>
            </a:br>
            <a:endParaRPr lang="en-GB" dirty="0">
              <a:solidFill>
                <a:schemeClr val="accent1">
                  <a:lumMod val="25000"/>
                </a:schemeClr>
              </a:solidFill>
              <a:latin typeface="Arial" charset="0"/>
            </a:endParaRPr>
          </a:p>
          <a:p>
            <a:pPr marL="285750" indent="-285750">
              <a:buFont typeface="Arial" pitchFamily="34" charset="0"/>
              <a:buChar char="•"/>
              <a:defRPr/>
            </a:pPr>
            <a:r>
              <a:rPr lang="en-GB" b="0" dirty="0">
                <a:solidFill>
                  <a:schemeClr val="accent1">
                    <a:lumMod val="25000"/>
                  </a:schemeClr>
                </a:solidFill>
                <a:latin typeface="Arial" charset="0"/>
              </a:rPr>
              <a:t>Provide high quality learning opportunities</a:t>
            </a:r>
          </a:p>
          <a:p>
            <a:pPr marL="285750" indent="-285750">
              <a:buFont typeface="Arial" pitchFamily="34" charset="0"/>
              <a:buChar char="•"/>
              <a:defRPr/>
            </a:pPr>
            <a:r>
              <a:rPr lang="en-GB" b="0" dirty="0">
                <a:solidFill>
                  <a:schemeClr val="accent1">
                    <a:lumMod val="25000"/>
                  </a:schemeClr>
                </a:solidFill>
                <a:latin typeface="Arial" charset="0"/>
              </a:rPr>
              <a:t>Return feedback within 3 weeks</a:t>
            </a:r>
          </a:p>
          <a:p>
            <a:pPr marL="285750" indent="-285750">
              <a:buFont typeface="Arial" pitchFamily="34" charset="0"/>
              <a:buChar char="•"/>
              <a:defRPr/>
            </a:pPr>
            <a:r>
              <a:rPr lang="en-GB" b="0" dirty="0">
                <a:solidFill>
                  <a:schemeClr val="accent1">
                    <a:lumMod val="25000"/>
                  </a:schemeClr>
                </a:solidFill>
                <a:latin typeface="Arial" charset="0"/>
              </a:rPr>
              <a:t>Treat students with respect and dignity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b="1" smtClean="0"/>
              <a:t>Scottish Context: </a:t>
            </a:r>
            <a:br>
              <a:rPr lang="en-GB" b="1" smtClean="0"/>
            </a:br>
            <a:r>
              <a:rPr lang="en-GB" b="1" smtClean="0"/>
              <a:t>Quality Enhancement</a:t>
            </a:r>
          </a:p>
        </p:txBody>
      </p:sp>
      <p:pic>
        <p:nvPicPr>
          <p:cNvPr id="6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35038" y="2605088"/>
            <a:ext cx="3024187" cy="2765425"/>
          </a:xfrm>
        </p:spPr>
      </p:pic>
      <p:pic>
        <p:nvPicPr>
          <p:cNvPr id="61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92375"/>
            <a:ext cx="39211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5"/>
          <p:cNvSpPr txBox="1">
            <a:spLocks noChangeArrowheads="1"/>
          </p:cNvSpPr>
          <p:nvPr/>
        </p:nvSpPr>
        <p:spPr bwMode="auto">
          <a:xfrm>
            <a:off x="862013" y="1768475"/>
            <a:ext cx="3097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500" dirty="0" smtClean="0">
                <a:solidFill>
                  <a:schemeClr val="accent1">
                    <a:lumMod val="25000"/>
                  </a:schemeClr>
                </a:solidFill>
              </a:rPr>
              <a:t>Quality Assurance</a:t>
            </a:r>
          </a:p>
        </p:txBody>
      </p:sp>
      <p:sp>
        <p:nvSpPr>
          <p:cNvPr id="6150" name="TextBox 6"/>
          <p:cNvSpPr txBox="1">
            <a:spLocks noChangeArrowheads="1"/>
          </p:cNvSpPr>
          <p:nvPr/>
        </p:nvSpPr>
        <p:spPr bwMode="auto">
          <a:xfrm>
            <a:off x="4859338" y="1768475"/>
            <a:ext cx="38893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500" smtClean="0">
                <a:solidFill>
                  <a:schemeClr val="accent1">
                    <a:lumMod val="25000"/>
                  </a:schemeClr>
                </a:solidFill>
              </a:rPr>
              <a:t>Quality Enhancement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b="1" smtClean="0"/>
              <a:t>Scottish Context: </a:t>
            </a:r>
            <a:br>
              <a:rPr lang="en-GB" b="1" smtClean="0"/>
            </a:br>
            <a:r>
              <a:rPr lang="en-GB" b="1" smtClean="0"/>
              <a:t>Student Engagement</a:t>
            </a:r>
          </a:p>
        </p:txBody>
      </p:sp>
      <p:sp>
        <p:nvSpPr>
          <p:cNvPr id="8195" name="Content Placeholder 2"/>
          <p:cNvSpPr>
            <a:spLocks noGrp="1"/>
          </p:cNvSpPr>
          <p:nvPr>
            <p:ph idx="1"/>
          </p:nvPr>
        </p:nvSpPr>
        <p:spPr/>
        <p:txBody>
          <a:bodyPr/>
          <a:lstStyle/>
          <a:p>
            <a:pPr eaLnBrk="1" hangingPunct="1"/>
            <a:r>
              <a:rPr lang="en-GB" smtClean="0"/>
              <a:t>Earliest Scottish universities were initially run democratically – Rectors were elected by students to run the university in the interests of students and the public.</a:t>
            </a:r>
          </a:p>
          <a:p>
            <a:pPr eaLnBrk="1" hangingPunct="1"/>
            <a:endParaRPr lang="en-GB" smtClean="0"/>
          </a:p>
          <a:p>
            <a:pPr eaLnBrk="1" hangingPunct="1"/>
            <a:r>
              <a:rPr lang="en-GB" smtClean="0"/>
              <a:t>The ‘Democratic Intellect’.</a:t>
            </a:r>
          </a:p>
          <a:p>
            <a:pPr eaLnBrk="1" hangingPunct="1"/>
            <a:endParaRPr lang="en-GB" smtClean="0"/>
          </a:p>
          <a:p>
            <a:pPr eaLnBrk="1" hangingPunct="1"/>
            <a:r>
              <a:rPr lang="en-GB" smtClean="0"/>
              <a:t>Students still at the centre of decisionmaking at universities in Scotland – especially in Learning and Teaching.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b="1" smtClean="0"/>
              <a:t>Challenges in developing SPA’s</a:t>
            </a:r>
          </a:p>
        </p:txBody>
      </p:sp>
      <p:sp>
        <p:nvSpPr>
          <p:cNvPr id="7171" name="Content Placeholder 2"/>
          <p:cNvSpPr>
            <a:spLocks noGrp="1"/>
          </p:cNvSpPr>
          <p:nvPr>
            <p:ph idx="1"/>
          </p:nvPr>
        </p:nvSpPr>
        <p:spPr>
          <a:xfrm>
            <a:off x="468313" y="1484313"/>
            <a:ext cx="8229600" cy="4321175"/>
          </a:xfrm>
        </p:spPr>
        <p:txBody>
          <a:bodyPr/>
          <a:lstStyle/>
          <a:p>
            <a:r>
              <a:rPr lang="en-GB" smtClean="0"/>
              <a:t>Indicator 1: define and promote the range of opportunities for students to engage in quality.</a:t>
            </a:r>
          </a:p>
          <a:p>
            <a:endParaRPr lang="en-GB" smtClean="0"/>
          </a:p>
          <a:p>
            <a:r>
              <a:rPr lang="en-GB" smtClean="0"/>
              <a:t>Ensuring that the model is a tool for Quality Enhancement, not Quality Assurance.</a:t>
            </a:r>
          </a:p>
          <a:p>
            <a:pPr eaLnBrk="1" hangingPunct="1"/>
            <a:endParaRPr lang="en-GB" smtClean="0"/>
          </a:p>
          <a:p>
            <a:r>
              <a:rPr lang="en-GB" smtClean="0"/>
              <a:t>Indicator 7: monitoring and reviewing the effectiveness of student engagement at least annually.</a:t>
            </a:r>
          </a:p>
          <a:p>
            <a:endParaRPr lang="en-GB" smtClean="0"/>
          </a:p>
          <a:p>
            <a:r>
              <a:rPr lang="en-GB" smtClean="0"/>
              <a:t>Avoiding a consumerist model.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b="1" smtClean="0"/>
              <a:t>Partnership Agreements</a:t>
            </a:r>
          </a:p>
        </p:txBody>
      </p:sp>
      <p:sp>
        <p:nvSpPr>
          <p:cNvPr id="9219" name="Content Placeholder 2"/>
          <p:cNvSpPr>
            <a:spLocks noGrp="1"/>
          </p:cNvSpPr>
          <p:nvPr>
            <p:ph idx="1"/>
          </p:nvPr>
        </p:nvSpPr>
        <p:spPr/>
        <p:txBody>
          <a:bodyPr/>
          <a:lstStyle/>
          <a:p>
            <a:pPr eaLnBrk="1" hangingPunct="1"/>
            <a:r>
              <a:rPr lang="en-GB" smtClean="0"/>
              <a:t>2 sections:</a:t>
            </a:r>
          </a:p>
          <a:p>
            <a:pPr eaLnBrk="1" hangingPunct="1"/>
            <a:endParaRPr lang="en-GB" smtClean="0"/>
          </a:p>
          <a:p>
            <a:pPr eaLnBrk="1" hangingPunct="1"/>
            <a:r>
              <a:rPr lang="en-GB" smtClean="0"/>
              <a:t>First section describes the different ways students and the university interact – to show students how they can work with staff to change things if they want to.</a:t>
            </a:r>
          </a:p>
          <a:p>
            <a:pPr eaLnBrk="1" hangingPunct="1"/>
            <a:endParaRPr lang="en-GB" smtClean="0"/>
          </a:p>
          <a:p>
            <a:pPr eaLnBrk="1" hangingPunct="1"/>
            <a:r>
              <a:rPr lang="en-GB" smtClean="0"/>
              <a:t>Second section shows what the Students Association and the University are going to work on together over the next year.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71041" y="3687962"/>
            <a:ext cx="7940725" cy="1848445"/>
          </a:xfrm>
        </p:spPr>
        <p:txBody>
          <a:bodyPr/>
          <a:lstStyle/>
          <a:p>
            <a:pPr eaLnBrk="1" hangingPunct="1"/>
            <a:r>
              <a:rPr lang="en-US" smtClean="0"/>
              <a:t>Developing Class Rep Training in Schools</a:t>
            </a:r>
          </a:p>
        </p:txBody>
      </p:sp>
      <p:sp>
        <p:nvSpPr>
          <p:cNvPr id="20483" name="Rectangle 2"/>
          <p:cNvSpPr>
            <a:spLocks noGrp="1" noChangeArrowheads="1"/>
          </p:cNvSpPr>
          <p:nvPr>
            <p:ph type="body" idx="1"/>
          </p:nvPr>
        </p:nvSpPr>
        <p:spPr>
          <a:xfrm>
            <a:off x="471041" y="5527477"/>
            <a:ext cx="7940725" cy="1134070"/>
          </a:xfrm>
        </p:spPr>
        <p:txBody>
          <a:bodyPr/>
          <a:lstStyle/>
          <a:p>
            <a:pPr marL="0" indent="0" eaLnBrk="1" hangingPunct="1"/>
            <a:r>
              <a:rPr lang="en-US" smtClean="0"/>
              <a:t>David Arnold and Sophie McCallum</a:t>
            </a:r>
          </a:p>
          <a:p>
            <a:pPr marL="0" indent="0" eaLnBrk="1" hangingPunct="1"/>
            <a:r>
              <a:rPr lang="en-US" smtClean="0"/>
              <a:t>Edinburgh University Students’ Association</a:t>
            </a:r>
          </a:p>
        </p:txBody>
      </p:sp>
      <p:pic>
        <p:nvPicPr>
          <p:cNvPr id="204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01" y="1504682"/>
            <a:ext cx="3411141" cy="226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t>What does this have to do with class reps?</a:t>
            </a:r>
          </a:p>
        </p:txBody>
      </p:sp>
      <p:sp>
        <p:nvSpPr>
          <p:cNvPr id="3" name="Content Placeholder 2"/>
          <p:cNvSpPr>
            <a:spLocks noGrp="1"/>
          </p:cNvSpPr>
          <p:nvPr>
            <p:ph idx="1"/>
          </p:nvPr>
        </p:nvSpPr>
        <p:spPr/>
        <p:txBody>
          <a:bodyPr/>
          <a:lstStyle/>
          <a:p>
            <a:pPr marL="0" indent="0">
              <a:buFont typeface="Wingdings" pitchFamily="2" charset="2"/>
              <a:buNone/>
              <a:defRPr/>
            </a:pPr>
            <a:endParaRPr lang="en-GB" dirty="0" smtClean="0"/>
          </a:p>
          <a:p>
            <a:pPr marL="0" indent="0">
              <a:buFont typeface="Wingdings" pitchFamily="2" charset="2"/>
              <a:buNone/>
              <a:defRPr/>
            </a:pPr>
            <a:r>
              <a:rPr lang="en-GB" dirty="0" smtClean="0"/>
              <a:t>2 things:</a:t>
            </a:r>
            <a:br>
              <a:rPr lang="en-GB" dirty="0" smtClean="0"/>
            </a:br>
            <a:endParaRPr lang="en-GB" dirty="0" smtClean="0"/>
          </a:p>
          <a:p>
            <a:pPr>
              <a:defRPr/>
            </a:pPr>
            <a:r>
              <a:rPr lang="en-GB" dirty="0" smtClean="0"/>
              <a:t>During the process of putting together an SPA, there should be a consultation process to make sure students are feeding into the final agreement. Class reps are in a good position to take part in this consultation, but also to include other students in that process.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mtClean="0"/>
              <a:t>What does this have to do with class reps?</a:t>
            </a:r>
          </a:p>
        </p:txBody>
      </p:sp>
      <p:sp>
        <p:nvSpPr>
          <p:cNvPr id="11267" name="Content Placeholder 2"/>
          <p:cNvSpPr>
            <a:spLocks noGrp="1"/>
          </p:cNvSpPr>
          <p:nvPr>
            <p:ph idx="1"/>
          </p:nvPr>
        </p:nvSpPr>
        <p:spPr/>
        <p:txBody>
          <a:bodyPr/>
          <a:lstStyle/>
          <a:p>
            <a:endParaRPr lang="en-GB" smtClean="0"/>
          </a:p>
          <a:p>
            <a:r>
              <a:rPr lang="en-GB" smtClean="0"/>
              <a:t>The guidance report also recommends that when it comes to implementing the Student Partnership Agreement, each department or school discusses the agreement to place the activity within their own context, and decide what specific actions they will take.</a:t>
            </a:r>
          </a:p>
          <a:p>
            <a:endParaRPr lang="en-GB" smtClean="0"/>
          </a:p>
          <a:p>
            <a:r>
              <a:rPr lang="en-GB" smtClean="0"/>
              <a:t>Class reps are ideally placed to take part in these discussions, and to help implement the proposals at a departmental and institution-wide level.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Title 1"/>
          <p:cNvSpPr>
            <a:spLocks noGrp="1"/>
          </p:cNvSpPr>
          <p:nvPr>
            <p:ph type="ctrTitle"/>
          </p:nvPr>
        </p:nvSpPr>
        <p:spPr>
          <a:xfrm>
            <a:off x="323851" y="2565401"/>
            <a:ext cx="8569325" cy="1470025"/>
          </a:xfrm>
        </p:spPr>
        <p:txBody>
          <a:bodyPr/>
          <a:lstStyle/>
          <a:p>
            <a:pPr eaLnBrk="1" hangingPunct="1"/>
            <a:r>
              <a:rPr lang="en-GB" dirty="0" smtClean="0"/>
              <a:t>Enhancing Your Rep Activities</a:t>
            </a:r>
          </a:p>
        </p:txBody>
      </p:sp>
      <p:sp>
        <p:nvSpPr>
          <p:cNvPr id="2" name="TextBox 1"/>
          <p:cNvSpPr txBox="1"/>
          <p:nvPr/>
        </p:nvSpPr>
        <p:spPr>
          <a:xfrm>
            <a:off x="323528" y="3933058"/>
            <a:ext cx="6912768" cy="461528"/>
          </a:xfrm>
          <a:prstGeom prst="rect">
            <a:avLst/>
          </a:prstGeom>
          <a:noFill/>
        </p:spPr>
        <p:txBody>
          <a:bodyPr wrap="square" lIns="91302" tIns="45652" rIns="91302" bIns="45652" rtlCol="0">
            <a:spAutoFit/>
          </a:bodyPr>
          <a:lstStyle/>
          <a:p>
            <a:r>
              <a:rPr lang="en-GB" sz="2400" dirty="0" smtClean="0">
                <a:solidFill>
                  <a:schemeClr val="accent1">
                    <a:lumMod val="25000"/>
                  </a:schemeClr>
                </a:solidFill>
              </a:rPr>
              <a:t>Iain Delworth, Development Advisor</a:t>
            </a:r>
            <a:endParaRPr lang="en-GB" dirty="0">
              <a:solidFill>
                <a:schemeClr val="accent1">
                  <a:lumMod val="25000"/>
                </a:schemeClr>
              </a:solidFill>
            </a:endParaRPr>
          </a:p>
        </p:txBody>
      </p:sp>
    </p:spTree>
    <p:extLst>
      <p:ext uri="{BB962C8B-B14F-4D97-AF65-F5344CB8AC3E}">
        <p14:creationId xmlns:p14="http://schemas.microsoft.com/office/powerpoint/2010/main" val="1720555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documents</a:t>
            </a:r>
            <a:endParaRPr lang="en-GB" dirty="0"/>
          </a:p>
        </p:txBody>
      </p:sp>
      <p:sp>
        <p:nvSpPr>
          <p:cNvPr id="3" name="Content Placeholder 2"/>
          <p:cNvSpPr>
            <a:spLocks noGrp="1"/>
          </p:cNvSpPr>
          <p:nvPr>
            <p:ph idx="1"/>
          </p:nvPr>
        </p:nvSpPr>
        <p:spPr/>
        <p:txBody>
          <a:bodyPr/>
          <a:lstStyle/>
          <a:p>
            <a:r>
              <a:rPr lang="en-GB" dirty="0" smtClean="0"/>
              <a:t>Mapping Rep Activities Session Plan: helps you </a:t>
            </a:r>
            <a:r>
              <a:rPr lang="en-GB" dirty="0"/>
              <a:t>define what a course rep </a:t>
            </a:r>
            <a:r>
              <a:rPr lang="en-GB" dirty="0" smtClean="0"/>
              <a:t>does and </a:t>
            </a:r>
            <a:r>
              <a:rPr lang="en-GB" dirty="0"/>
              <a:t>gather information on the strengths and weaknesses of the </a:t>
            </a:r>
            <a:r>
              <a:rPr lang="en-GB" dirty="0" smtClean="0"/>
              <a:t>current.</a:t>
            </a:r>
          </a:p>
          <a:p>
            <a:endParaRPr lang="en-GB" dirty="0"/>
          </a:p>
          <a:p>
            <a:r>
              <a:rPr lang="en-GB" dirty="0" smtClean="0"/>
              <a:t>A Self Assessment Tool: </a:t>
            </a:r>
            <a:r>
              <a:rPr lang="en-GB" dirty="0"/>
              <a:t>this tool breaks down the different policies and activities associated with course reps and provides a structure to identify areas for enhancement. </a:t>
            </a:r>
            <a:endParaRPr lang="en-GB" dirty="0" smtClean="0"/>
          </a:p>
          <a:p>
            <a:endParaRPr lang="en-GB" dirty="0"/>
          </a:p>
          <a:p>
            <a:r>
              <a:rPr lang="en-GB" dirty="0" smtClean="0"/>
              <a:t>The Course Rep Cycle: provides a timeline for both the institution/association and the rep themselves. </a:t>
            </a:r>
            <a:endParaRPr lang="en-GB" dirty="0"/>
          </a:p>
        </p:txBody>
      </p:sp>
    </p:spTree>
    <p:extLst>
      <p:ext uri="{BB962C8B-B14F-4D97-AF65-F5344CB8AC3E}">
        <p14:creationId xmlns:p14="http://schemas.microsoft.com/office/powerpoint/2010/main" val="2858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a:lstStyle/>
          <a:p>
            <a:pPr marL="286393" indent="0" eaLnBrk="1" hangingPunct="1"/>
            <a:r>
              <a:rPr lang="en-US" smtClean="0"/>
              <a:t>University of Edinburgh</a:t>
            </a:r>
          </a:p>
        </p:txBody>
      </p:sp>
      <p:sp>
        <p:nvSpPr>
          <p:cNvPr id="21507" name="Rectangle 2"/>
          <p:cNvSpPr>
            <a:spLocks noGrp="1" noChangeArrowheads="1"/>
          </p:cNvSpPr>
          <p:nvPr>
            <p:ph type="body" idx="1"/>
          </p:nvPr>
        </p:nvSpPr>
        <p:spPr/>
        <p:txBody>
          <a:bodyPr/>
          <a:lstStyle/>
          <a:p>
            <a:pPr eaLnBrk="1" hangingPunct="1">
              <a:buFontTx/>
              <a:buBlip>
                <a:blip r:embed="rId2"/>
              </a:buBlip>
            </a:pPr>
            <a:r>
              <a:rPr lang="en-US" smtClean="0"/>
              <a:t>There are over 30,000 students </a:t>
            </a:r>
          </a:p>
          <a:p>
            <a:pPr eaLnBrk="1" hangingPunct="1">
              <a:buFontTx/>
              <a:buBlip>
                <a:blip r:embed="rId2"/>
              </a:buBlip>
            </a:pPr>
            <a:r>
              <a:rPr lang="en-US" smtClean="0"/>
              <a:t>Over 1,200 are Class Reps</a:t>
            </a:r>
          </a:p>
          <a:p>
            <a:pPr eaLnBrk="1" hangingPunct="1">
              <a:buFontTx/>
              <a:buBlip>
                <a:blip r:embed="rId2"/>
              </a:buBlip>
            </a:pPr>
            <a:r>
              <a:rPr lang="en-US" smtClean="0"/>
              <a:t>Roughly 10% of these Class Reps receive training</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marL="286408" indent="0" eaLnBrk="1" hangingPunct="1"/>
            <a:r>
              <a:rPr lang="en-US" smtClean="0"/>
              <a:t>Class Rep Training</a:t>
            </a:r>
          </a:p>
        </p:txBody>
      </p:sp>
      <p:sp>
        <p:nvSpPr>
          <p:cNvPr id="22531" name="Rectangle 2"/>
          <p:cNvSpPr>
            <a:spLocks noGrp="1" noChangeArrowheads="1"/>
          </p:cNvSpPr>
          <p:nvPr>
            <p:ph type="body" idx="1"/>
          </p:nvPr>
        </p:nvSpPr>
        <p:spPr/>
        <p:txBody>
          <a:bodyPr/>
          <a:lstStyle/>
          <a:p>
            <a:pPr eaLnBrk="1" hangingPunct="1">
              <a:buFontTx/>
              <a:buBlip>
                <a:blip r:embed="rId2"/>
              </a:buBlip>
            </a:pPr>
            <a:r>
              <a:rPr lang="en-US" smtClean="0"/>
              <a:t>Before 2011 EUSA’s Class Reps were trained by Associate Trainers</a:t>
            </a:r>
          </a:p>
          <a:p>
            <a:pPr eaLnBrk="1" hangingPunct="1">
              <a:buFontTx/>
              <a:buBlip>
                <a:blip r:embed="rId2"/>
              </a:buBlip>
            </a:pPr>
            <a:r>
              <a:rPr lang="en-US" smtClean="0"/>
              <a:t>The training was well received, but generic</a:t>
            </a:r>
          </a:p>
          <a:p>
            <a:pPr eaLnBrk="1" hangingPunct="1">
              <a:buFontTx/>
              <a:buBlip>
                <a:blip r:embed="rId2"/>
              </a:buBlip>
            </a:pPr>
            <a:r>
              <a:rPr lang="en-US" smtClean="0"/>
              <a:t>Became part of the pilot for Institutional Associate Trainers</a:t>
            </a:r>
          </a:p>
          <a:p>
            <a:pPr eaLnBrk="1" hangingPunct="1">
              <a:buFontTx/>
              <a:buBlip>
                <a:blip r:embed="rId2"/>
              </a:buBlip>
            </a:pPr>
            <a:r>
              <a:rPr lang="en-US" smtClean="0"/>
              <a:t>Now develop our own training with an increased pool of trainers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pPr marL="286408" indent="0" algn="ctr" eaLnBrk="1" hangingPunct="1"/>
            <a:r>
              <a:rPr lang="en-US" smtClean="0"/>
              <a:t>Institutional Associate Trainers</a:t>
            </a:r>
          </a:p>
        </p:txBody>
      </p:sp>
      <p:sp>
        <p:nvSpPr>
          <p:cNvPr id="23555" name="Rectangle 2"/>
          <p:cNvSpPr>
            <a:spLocks noGrp="1" noChangeArrowheads="1"/>
          </p:cNvSpPr>
          <p:nvPr>
            <p:ph type="body" idx="1"/>
          </p:nvPr>
        </p:nvSpPr>
        <p:spPr/>
        <p:txBody>
          <a:bodyPr/>
          <a:lstStyle/>
          <a:p>
            <a:pPr eaLnBrk="1" hangingPunct="1">
              <a:buFontTx/>
              <a:buBlip>
                <a:blip r:embed="rId2"/>
              </a:buBlip>
            </a:pPr>
            <a:r>
              <a:rPr lang="en-US" smtClean="0"/>
              <a:t>Worked with support from sparqs to develop a program of training</a:t>
            </a:r>
          </a:p>
          <a:p>
            <a:pPr eaLnBrk="1" hangingPunct="1">
              <a:buFontTx/>
              <a:buBlip>
                <a:blip r:embed="rId2"/>
              </a:buBlip>
            </a:pPr>
            <a:r>
              <a:rPr lang="en-US" smtClean="0"/>
              <a:t>Hired students from within the University of Edinburgh to deliver this training</a:t>
            </a:r>
          </a:p>
          <a:p>
            <a:pPr eaLnBrk="1" hangingPunct="1">
              <a:buFontTx/>
              <a:buBlip>
                <a:blip r:embed="rId2"/>
              </a:buBlip>
            </a:pPr>
            <a:r>
              <a:rPr lang="en-US" smtClean="0"/>
              <a:t>Greater flexibility, increase in number of sessions, increase in number of Class Reps trained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lstStyle/>
          <a:p>
            <a:pPr marL="286423" indent="0" eaLnBrk="1" hangingPunct="1"/>
            <a:r>
              <a:rPr lang="en-US" smtClean="0"/>
              <a:t>Feedback</a:t>
            </a:r>
          </a:p>
        </p:txBody>
      </p:sp>
      <p:sp>
        <p:nvSpPr>
          <p:cNvPr id="24579" name="Rectangle 2"/>
          <p:cNvSpPr>
            <a:spLocks noGrp="1" noChangeArrowheads="1"/>
          </p:cNvSpPr>
          <p:nvPr>
            <p:ph type="body" idx="1"/>
          </p:nvPr>
        </p:nvSpPr>
        <p:spPr/>
        <p:txBody>
          <a:bodyPr/>
          <a:lstStyle/>
          <a:p>
            <a:pPr eaLnBrk="1" hangingPunct="1">
              <a:buFontTx/>
              <a:buBlip>
                <a:blip r:embed="rId2"/>
              </a:buBlip>
            </a:pPr>
            <a:r>
              <a:rPr lang="en-US" smtClean="0"/>
              <a:t>Class Reps responded well to being trained by their peers</a:t>
            </a:r>
          </a:p>
          <a:p>
            <a:pPr eaLnBrk="1" hangingPunct="1">
              <a:buFontTx/>
              <a:buBlip>
                <a:blip r:embed="rId2"/>
              </a:buBlip>
            </a:pPr>
            <a:r>
              <a:rPr lang="en-US" smtClean="0"/>
              <a:t>The IAT’s enjoyed the flexibility and control they had over training</a:t>
            </a:r>
          </a:p>
          <a:p>
            <a:pPr eaLnBrk="1" hangingPunct="1">
              <a:buFontTx/>
              <a:buBlip>
                <a:blip r:embed="rId2"/>
              </a:buBlip>
            </a:pPr>
            <a:r>
              <a:rPr lang="en-US" smtClean="0"/>
              <a:t>We were able to make changes quickly e.g. how we structured the session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lstStyle/>
          <a:p>
            <a:pPr marL="286453" indent="0" eaLnBrk="1" hangingPunct="1"/>
            <a:r>
              <a:rPr lang="en-US" smtClean="0"/>
              <a:t>School Specific Training</a:t>
            </a:r>
          </a:p>
        </p:txBody>
      </p:sp>
      <p:sp>
        <p:nvSpPr>
          <p:cNvPr id="25603" name="Rectangle 2"/>
          <p:cNvSpPr>
            <a:spLocks noGrp="1" noChangeArrowheads="1"/>
          </p:cNvSpPr>
          <p:nvPr>
            <p:ph type="body" idx="1"/>
          </p:nvPr>
        </p:nvSpPr>
        <p:spPr/>
        <p:txBody>
          <a:bodyPr/>
          <a:lstStyle/>
          <a:p>
            <a:pPr eaLnBrk="1" hangingPunct="1">
              <a:buFontTx/>
              <a:buBlip>
                <a:blip r:embed="rId2"/>
              </a:buBlip>
            </a:pPr>
            <a:r>
              <a:rPr lang="en-US" smtClean="0"/>
              <a:t>Of the negative comments, lack of specific detail was the most common</a:t>
            </a:r>
          </a:p>
          <a:p>
            <a:pPr eaLnBrk="1" hangingPunct="1">
              <a:buFontTx/>
              <a:buBlip>
                <a:blip r:embed="rId2"/>
              </a:buBlip>
            </a:pPr>
            <a:r>
              <a:rPr lang="en-US" smtClean="0"/>
              <a:t>Over 20 different Schools organise their student feedback structures separately</a:t>
            </a:r>
          </a:p>
          <a:p>
            <a:pPr eaLnBrk="1" hangingPunct="1">
              <a:buFontTx/>
              <a:buBlip>
                <a:blip r:embed="rId2"/>
              </a:buBlip>
            </a:pPr>
            <a:r>
              <a:rPr lang="en-US" smtClean="0"/>
              <a:t>School of Informatics one of the most different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a:lstStyle/>
          <a:p>
            <a:pPr marL="286498" indent="0" eaLnBrk="1" hangingPunct="1"/>
            <a:r>
              <a:rPr lang="en-US" smtClean="0"/>
              <a:t>Informatics Training</a:t>
            </a:r>
          </a:p>
        </p:txBody>
      </p:sp>
      <p:sp>
        <p:nvSpPr>
          <p:cNvPr id="26627" name="Rectangle 2"/>
          <p:cNvSpPr>
            <a:spLocks noGrp="1" noChangeArrowheads="1"/>
          </p:cNvSpPr>
          <p:nvPr>
            <p:ph type="body" idx="1"/>
          </p:nvPr>
        </p:nvSpPr>
        <p:spPr/>
        <p:txBody>
          <a:bodyPr/>
          <a:lstStyle/>
          <a:p>
            <a:pPr eaLnBrk="1" hangingPunct="1">
              <a:buFontTx/>
              <a:buBlip>
                <a:blip r:embed="rId2"/>
              </a:buBlip>
            </a:pPr>
            <a:r>
              <a:rPr lang="en-US" smtClean="0"/>
              <a:t>Meetings with both School Reps</a:t>
            </a:r>
          </a:p>
          <a:p>
            <a:pPr eaLnBrk="1" hangingPunct="1">
              <a:buFontTx/>
              <a:buBlip>
                <a:blip r:embed="rId2"/>
              </a:buBlip>
            </a:pPr>
            <a:r>
              <a:rPr lang="en-US" smtClean="0"/>
              <a:t>Facilitating conversation with the trainer and the School Reps</a:t>
            </a:r>
          </a:p>
          <a:p>
            <a:pPr eaLnBrk="1" hangingPunct="1">
              <a:buFontTx/>
              <a:buBlip>
                <a:blip r:embed="rId2"/>
              </a:buBlip>
            </a:pPr>
            <a:r>
              <a:rPr lang="en-US" smtClean="0"/>
              <a:t>Supporting School Reps to make changes to the booklet and trainer notes</a:t>
            </a:r>
          </a:p>
          <a:p>
            <a:pPr eaLnBrk="1" hangingPunct="1">
              <a:buFontTx/>
              <a:buBlip>
                <a:blip r:embed="rId2"/>
              </a:buBlip>
            </a:pPr>
            <a:r>
              <a:rPr lang="en-US" smtClean="0"/>
              <a:t>Attended by staff support and School Rep</a:t>
            </a:r>
          </a:p>
          <a:p>
            <a:pPr eaLnBrk="1" hangingPunct="1">
              <a:buFontTx/>
              <a:buBlip>
                <a:blip r:embed="rId2"/>
              </a:buBlip>
            </a:pPr>
            <a:r>
              <a:rPr lang="en-US" smtClean="0"/>
              <a:t>Specific feedback form</a:t>
            </a:r>
          </a:p>
        </p:txBody>
      </p:sp>
    </p:spTree>
  </p:cSld>
  <p:clrMapOvr>
    <a:masterClrMapping/>
  </p:clrMapOvr>
  <p:transition/>
  <p:timing>
    <p:tnLst>
      <p:par>
        <p:cTn id="1" dur="indefinite" restart="never" nodeType="tmRoot"/>
      </p:par>
    </p:tnLst>
  </p:timing>
</p:sld>
</file>

<file path=ppt/theme/_rels/theme12.xml.rels><?xml version="1.0" encoding="UTF-8" standalone="yes"?>
<Relationships xmlns="http://schemas.openxmlformats.org/package/2006/relationships"><Relationship Id="rId1" Type="http://schemas.openxmlformats.org/officeDocument/2006/relationships/image" Target="../media/image6.png"/></Relationships>
</file>

<file path=ppt/theme/_rels/theme13.xml.rels><?xml version="1.0" encoding="UTF-8" standalone="yes"?>
<Relationships xmlns="http://schemas.openxmlformats.org/package/2006/relationships"><Relationship Id="rId1" Type="http://schemas.openxmlformats.org/officeDocument/2006/relationships/image" Target="../media/image6.png"/></Relationships>
</file>

<file path=ppt/theme/_rels/theme14.xml.rels><?xml version="1.0" encoding="UTF-8" standalone="yes"?>
<Relationships xmlns="http://schemas.openxmlformats.org/package/2006/relationships"><Relationship Id="rId1" Type="http://schemas.openxmlformats.org/officeDocument/2006/relationships/image" Target="../media/image6.png"/></Relationships>
</file>

<file path=ppt/theme/_rels/theme15.xml.rels><?xml version="1.0" encoding="UTF-8" standalone="yes"?>
<Relationships xmlns="http://schemas.openxmlformats.org/package/2006/relationships"><Relationship Id="rId1" Type="http://schemas.openxmlformats.org/officeDocument/2006/relationships/image" Target="../media/image6.png"/></Relationships>
</file>

<file path=ppt/theme/_rels/theme16.xml.rels><?xml version="1.0" encoding="UTF-8" standalone="yes"?>
<Relationships xmlns="http://schemas.openxmlformats.org/package/2006/relationships"><Relationship Id="rId1" Type="http://schemas.openxmlformats.org/officeDocument/2006/relationships/image" Target="../media/image6.png"/></Relationships>
</file>

<file path=ppt/theme/_rels/theme17.xml.rels><?xml version="1.0" encoding="UTF-8" standalone="yes"?>
<Relationships xmlns="http://schemas.openxmlformats.org/package/2006/relationships"><Relationship Id="rId1" Type="http://schemas.openxmlformats.org/officeDocument/2006/relationships/image" Target="../media/image6.png"/></Relationships>
</file>

<file path=ppt/theme/_rels/theme18.xml.rels><?xml version="1.0" encoding="UTF-8" standalone="yes"?>
<Relationships xmlns="http://schemas.openxmlformats.org/package/2006/relationships"><Relationship Id="rId1" Type="http://schemas.openxmlformats.org/officeDocument/2006/relationships/image" Target="../media/image6.png"/></Relationships>
</file>

<file path=ppt/theme/_rels/theme19.xml.rels><?xml version="1.0" encoding="UTF-8" standalone="yes"?>
<Relationships xmlns="http://schemas.openxmlformats.org/package/2006/relationships"><Relationship Id="rId1" Type="http://schemas.openxmlformats.org/officeDocument/2006/relationships/image" Target="../media/image6.png"/></Relationships>
</file>

<file path=ppt/theme/_rels/theme20.xml.rels><?xml version="1.0" encoding="UTF-8" standalone="yes"?>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name="sparqs Presentation">
  <a:themeElements>
    <a:clrScheme name="sparqs Presentation 14">
      <a:dk1>
        <a:srgbClr val="0099CC"/>
      </a:dk1>
      <a:lt1>
        <a:srgbClr val="FFFFFF"/>
      </a:lt1>
      <a:dk2>
        <a:srgbClr val="003366"/>
      </a:dk2>
      <a:lt2>
        <a:srgbClr val="00FF00"/>
      </a:lt2>
      <a:accent1>
        <a:srgbClr val="99CCFF"/>
      </a:accent1>
      <a:accent2>
        <a:srgbClr val="000000"/>
      </a:accent2>
      <a:accent3>
        <a:srgbClr val="FFFFFF"/>
      </a:accent3>
      <a:accent4>
        <a:srgbClr val="0082AE"/>
      </a:accent4>
      <a:accent5>
        <a:srgbClr val="CAE2FF"/>
      </a:accent5>
      <a:accent6>
        <a:srgbClr val="000000"/>
      </a:accent6>
      <a:hlink>
        <a:srgbClr val="3333CC"/>
      </a:hlink>
      <a:folHlink>
        <a:srgbClr val="AF67FF"/>
      </a:folHlink>
    </a:clrScheme>
    <a:fontScheme name="sparqs Presentation">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Gill Sans MT"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Gill Sans MT" pitchFamily="34" charset="0"/>
            <a:cs typeface="Arial" charset="0"/>
          </a:defRPr>
        </a:defPPr>
      </a:lstStyle>
    </a:lnDef>
  </a:objectDefaults>
  <a:extraClrSchemeLst>
    <a:extraClrScheme>
      <a:clrScheme name="sparqs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rqs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rqs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rqs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rqs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rqs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rqs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rqs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rqs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rqs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rqs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rqs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parqs Presentation 13">
        <a:dk1>
          <a:srgbClr val="0099CC"/>
        </a:dk1>
        <a:lt1>
          <a:srgbClr val="FFFFFF"/>
        </a:lt1>
        <a:dk2>
          <a:srgbClr val="003366"/>
        </a:dk2>
        <a:lt2>
          <a:srgbClr val="808080"/>
        </a:lt2>
        <a:accent1>
          <a:srgbClr val="99CCFF"/>
        </a:accent1>
        <a:accent2>
          <a:srgbClr val="000000"/>
        </a:accent2>
        <a:accent3>
          <a:srgbClr val="FFFFFF"/>
        </a:accent3>
        <a:accent4>
          <a:srgbClr val="0082AE"/>
        </a:accent4>
        <a:accent5>
          <a:srgbClr val="CAE2FF"/>
        </a:accent5>
        <a:accent6>
          <a:srgbClr val="0000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rqs Presentation 14">
        <a:dk1>
          <a:srgbClr val="0099CC"/>
        </a:dk1>
        <a:lt1>
          <a:srgbClr val="FFFFFF"/>
        </a:lt1>
        <a:dk2>
          <a:srgbClr val="003366"/>
        </a:dk2>
        <a:lt2>
          <a:srgbClr val="00FF00"/>
        </a:lt2>
        <a:accent1>
          <a:srgbClr val="99CCFF"/>
        </a:accent1>
        <a:accent2>
          <a:srgbClr val="000000"/>
        </a:accent2>
        <a:accent3>
          <a:srgbClr val="FFFFFF"/>
        </a:accent3>
        <a:accent4>
          <a:srgbClr val="0082AE"/>
        </a:accent4>
        <a:accent5>
          <a:srgbClr val="CAE2FF"/>
        </a:accent5>
        <a:accent6>
          <a:srgbClr val="0000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Subtitle">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Subtitle">
      <a:majorFont>
        <a:latin typeface="Helvetica Neue Bold Condensed"/>
        <a:ea typeface="ヒラギノ角ゴ ProN W6"/>
        <a:cs typeface="ヒラギノ角ゴ ProN W6"/>
      </a:majorFont>
      <a:minorFont>
        <a:latin typeface="Helvetica Neue Bold Condense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Title &amp; Bullets">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Title &amp; Bullets">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Title &amp; Bullets">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Title &amp; Bullets">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Title &amp; Bullets">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Title &amp; Bullets">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Title &amp; Bullets">
  <a:themeElements>
    <a:clrScheme name="">
      <a:dk1>
        <a:srgbClr val="4A7594"/>
      </a:dk1>
      <a:lt1>
        <a:srgbClr val="B58A6B"/>
      </a:lt1>
      <a:dk2>
        <a:srgbClr val="000000"/>
      </a:dk2>
      <a:lt2>
        <a:srgbClr val="808080"/>
      </a:lt2>
      <a:accent1>
        <a:srgbClr val="BBE0E3"/>
      </a:accent1>
      <a:accent2>
        <a:srgbClr val="333399"/>
      </a:accent2>
      <a:accent3>
        <a:srgbClr val="D7C4BA"/>
      </a:accent3>
      <a:accent4>
        <a:srgbClr val="3E637E"/>
      </a:accent4>
      <a:accent5>
        <a:srgbClr val="DAEDEF"/>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A7594"/>
            </a:solidFill>
            <a:effectLst/>
            <a:latin typeface="Helvetica Neue Bold Condensed" charset="0"/>
            <a:ea typeface="ヒラギノ角ゴ ProN W6" charset="0"/>
            <a:cs typeface="ヒラギノ角ゴ ProN W6" charset="0"/>
            <a:sym typeface="Helvetica Neue Bold Condense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sparqs Presentation">
  <a:themeElements>
    <a:clrScheme name="sparqs Presentation 13">
      <a:dk1>
        <a:srgbClr val="0099CC"/>
      </a:dk1>
      <a:lt1>
        <a:srgbClr val="FFFFFF"/>
      </a:lt1>
      <a:dk2>
        <a:srgbClr val="003366"/>
      </a:dk2>
      <a:lt2>
        <a:srgbClr val="808080"/>
      </a:lt2>
      <a:accent1>
        <a:srgbClr val="99CCFF"/>
      </a:accent1>
      <a:accent2>
        <a:srgbClr val="000000"/>
      </a:accent2>
      <a:accent3>
        <a:srgbClr val="FFFFFF"/>
      </a:accent3>
      <a:accent4>
        <a:srgbClr val="0082AE"/>
      </a:accent4>
      <a:accent5>
        <a:srgbClr val="CAE2FF"/>
      </a:accent5>
      <a:accent6>
        <a:srgbClr val="000000"/>
      </a:accent6>
      <a:hlink>
        <a:srgbClr val="3333CC"/>
      </a:hlink>
      <a:folHlink>
        <a:srgbClr val="AF67FF"/>
      </a:folHlink>
    </a:clrScheme>
    <a:fontScheme name="sparqs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parqs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rqs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rqs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rqs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rqs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rqs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rqs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rqs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rqs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rqs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rqs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rqs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parqs Presentation 13">
        <a:dk1>
          <a:srgbClr val="0099CC"/>
        </a:dk1>
        <a:lt1>
          <a:srgbClr val="FFFFFF"/>
        </a:lt1>
        <a:dk2>
          <a:srgbClr val="003366"/>
        </a:dk2>
        <a:lt2>
          <a:srgbClr val="808080"/>
        </a:lt2>
        <a:accent1>
          <a:srgbClr val="99CCFF"/>
        </a:accent1>
        <a:accent2>
          <a:srgbClr val="000000"/>
        </a:accent2>
        <a:accent3>
          <a:srgbClr val="FFFFFF"/>
        </a:accent3>
        <a:accent4>
          <a:srgbClr val="0082AE"/>
        </a:accent4>
        <a:accent5>
          <a:srgbClr val="CAE2FF"/>
        </a:accent5>
        <a:accent6>
          <a:srgbClr val="0000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C:\Documents and Settings\erica.hensens\Application Data\Microsoft\Templates\sparqs Presentation.pot</Template>
  <TotalTime>5339</TotalTime>
  <Words>1343</Words>
  <Application>Microsoft Office PowerPoint</Application>
  <PresentationFormat>On-screen Show (4:3)</PresentationFormat>
  <Paragraphs>169</Paragraphs>
  <Slides>33</Slides>
  <Notes>9</Notes>
  <HiddenSlides>0</HiddenSlides>
  <MMClips>0</MMClips>
  <ScaleCrop>false</ScaleCrop>
  <HeadingPairs>
    <vt:vector size="6" baseType="variant">
      <vt:variant>
        <vt:lpstr>Theme</vt:lpstr>
      </vt:variant>
      <vt:variant>
        <vt:i4>29</vt:i4>
      </vt:variant>
      <vt:variant>
        <vt:lpstr>Embedded OLE Servers</vt:lpstr>
      </vt:variant>
      <vt:variant>
        <vt:i4>1</vt:i4>
      </vt:variant>
      <vt:variant>
        <vt:lpstr>Slide Titles</vt:lpstr>
      </vt:variant>
      <vt:variant>
        <vt:i4>33</vt:i4>
      </vt:variant>
    </vt:vector>
  </HeadingPairs>
  <TitlesOfParts>
    <vt:vector size="63" baseType="lpstr">
      <vt:lpstr>sparqs Presentation</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Title &amp; Subtitle</vt:lpstr>
      <vt:lpstr>Title &amp; Bullets</vt:lpstr>
      <vt:lpstr>1_Title &amp; Bullets</vt:lpstr>
      <vt:lpstr>2_Title &amp; Bullets</vt:lpstr>
      <vt:lpstr>3_Title &amp; Bullets</vt:lpstr>
      <vt:lpstr>4_Title &amp; Bullets</vt:lpstr>
      <vt:lpstr>5_Title &amp; Bullets</vt:lpstr>
      <vt:lpstr>6_Title &amp; Bullets</vt:lpstr>
      <vt:lpstr>7_Title &amp; Bullets</vt:lpstr>
      <vt:lpstr>Default Design</vt:lpstr>
      <vt:lpstr>1_Default Design</vt:lpstr>
      <vt:lpstr>2_Default Design</vt:lpstr>
      <vt:lpstr>3_Default Design</vt:lpstr>
      <vt:lpstr>4_Default Design</vt:lpstr>
      <vt:lpstr>5_Default Design</vt:lpstr>
      <vt:lpstr>6_Default Design</vt:lpstr>
      <vt:lpstr>7_Default Design</vt:lpstr>
      <vt:lpstr>1_sparqs Presentation</vt:lpstr>
      <vt:lpstr>Bitmap Image</vt:lpstr>
      <vt:lpstr>Developing Your Course Training </vt:lpstr>
      <vt:lpstr>Can you tell me who my rep is please?</vt:lpstr>
      <vt:lpstr>Developing Class Rep Training in Schools</vt:lpstr>
      <vt:lpstr>University of Edinburgh</vt:lpstr>
      <vt:lpstr>Class Rep Training</vt:lpstr>
      <vt:lpstr>Institutional Associate Trainers</vt:lpstr>
      <vt:lpstr>Feedback</vt:lpstr>
      <vt:lpstr>School Specific Training</vt:lpstr>
      <vt:lpstr>Informatics Training</vt:lpstr>
      <vt:lpstr>Ongoing Development</vt:lpstr>
      <vt:lpstr>Any questions?</vt:lpstr>
      <vt:lpstr>Thank You</vt:lpstr>
      <vt:lpstr>Reps, evidence based change and enhancement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Student Partnership Agreements</vt:lpstr>
      <vt:lpstr>Background</vt:lpstr>
      <vt:lpstr>Charters</vt:lpstr>
      <vt:lpstr>Scottish Context:  Quality Enhancement</vt:lpstr>
      <vt:lpstr>Scottish Context:  Student Engagement</vt:lpstr>
      <vt:lpstr>Challenges in developing SPA’s</vt:lpstr>
      <vt:lpstr>Partnership Agreements</vt:lpstr>
      <vt:lpstr>What does this have to do with class reps?</vt:lpstr>
      <vt:lpstr>What does this have to do with class reps?</vt:lpstr>
      <vt:lpstr>Enhancing Your Rep Activities</vt:lpstr>
      <vt:lpstr>Three documents</vt:lpstr>
    </vt:vector>
  </TitlesOfParts>
  <Company>NUS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representative training</dc:title>
  <dc:creator>Iain Delworth</dc:creator>
  <cp:lastModifiedBy>NUS ORG</cp:lastModifiedBy>
  <cp:revision>148</cp:revision>
  <dcterms:created xsi:type="dcterms:W3CDTF">2007-07-04T12:14:21Z</dcterms:created>
  <dcterms:modified xsi:type="dcterms:W3CDTF">2013-06-06T09:53:08Z</dcterms:modified>
</cp:coreProperties>
</file>